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Masters/notesMaster1.xml" ContentType="application/vnd.openxmlformats-officedocument.presentationml.notesMaster+xml"/>
  <Override PartName="/ppt/ink/ink8.xml" ContentType="application/inkml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10.xml" ContentType="application/inkml+xml"/>
  <Override PartName="/ppt/ink/ink11.xml" ContentType="application/inkml+xml"/>
  <Override PartName="/ppt/ink/ink9.xml" ContentType="application/inkml+xml"/>
  <Override PartName="/ppt/ink/ink6.xml" ContentType="application/inkml+xml"/>
  <Override PartName="/ppt/ink/ink7.xml" ContentType="application/inkml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</p:sldMasterIdLst>
  <p:notesMasterIdLst>
    <p:notesMasterId r:id="rId35"/>
  </p:notesMasterIdLst>
  <p:sldIdLst>
    <p:sldId id="256" r:id="rId3"/>
    <p:sldId id="257" r:id="rId4"/>
    <p:sldId id="312" r:id="rId5"/>
    <p:sldId id="291" r:id="rId6"/>
    <p:sldId id="293" r:id="rId7"/>
    <p:sldId id="294" r:id="rId8"/>
    <p:sldId id="295" r:id="rId9"/>
    <p:sldId id="303" r:id="rId10"/>
    <p:sldId id="304" r:id="rId11"/>
    <p:sldId id="302" r:id="rId12"/>
    <p:sldId id="305" r:id="rId13"/>
    <p:sldId id="306" r:id="rId14"/>
    <p:sldId id="313" r:id="rId15"/>
    <p:sldId id="307" r:id="rId16"/>
    <p:sldId id="309" r:id="rId17"/>
    <p:sldId id="308" r:id="rId18"/>
    <p:sldId id="314" r:id="rId19"/>
    <p:sldId id="258" r:id="rId20"/>
    <p:sldId id="290" r:id="rId21"/>
    <p:sldId id="292" r:id="rId22"/>
    <p:sldId id="296" r:id="rId23"/>
    <p:sldId id="297" r:id="rId24"/>
    <p:sldId id="298" r:id="rId25"/>
    <p:sldId id="300" r:id="rId26"/>
    <p:sldId id="301" r:id="rId27"/>
    <p:sldId id="315" r:id="rId28"/>
    <p:sldId id="316" r:id="rId29"/>
    <p:sldId id="317" r:id="rId30"/>
    <p:sldId id="318" r:id="rId31"/>
    <p:sldId id="319" r:id="rId32"/>
    <p:sldId id="320" r:id="rId33"/>
    <p:sldId id="311" r:id="rId34"/>
  </p:sldIdLst>
  <p:sldSz cx="12192000" cy="6858000"/>
  <p:notesSz cx="6858000" cy="9144000"/>
  <p:embeddedFontLs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Cambria Math" panose="02040503050406030204" pitchFamily="18" charset="0"/>
      <p:regular r:id="rId40"/>
    </p:embeddedFont>
    <p:embeddedFont>
      <p:font typeface="Open Sans" panose="020B0604020202020204" charset="0"/>
      <p:regular r:id="rId41"/>
      <p:bold r:id="rId42"/>
      <p:italic r:id="rId43"/>
      <p:boldItalic r:id="rId44"/>
    </p:embeddedFont>
    <p:embeddedFont>
      <p:font typeface="Open Sans ExtraBold" panose="020B0604020202020204" charset="0"/>
      <p:bold r:id="rId45"/>
      <p:boldItalic r:id="rId46"/>
    </p:embeddedFont>
    <p:embeddedFont>
      <p:font typeface="Roboto" panose="020B0604020202020204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1" roundtripDataSignature="AMtx7mhSsSokjVMVuV2y0yb8KcOd9LWt3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10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4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viewProps" Target="viewProps.xml"/><Relationship Id="rId58" Type="http://schemas.openxmlformats.org/officeDocument/2006/relationships/customXml" Target="../customXml/item3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56" Type="http://schemas.openxmlformats.org/officeDocument/2006/relationships/customXml" Target="../customXml/item1.xml"/><Relationship Id="rId8" Type="http://schemas.openxmlformats.org/officeDocument/2006/relationships/slide" Target="slides/slide6.xml"/><Relationship Id="rId51" Type="http://customschemas.google.com/relationships/presentationmetadata" Target="meta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0" Type="http://schemas.openxmlformats.org/officeDocument/2006/relationships/slide" Target="slides/slide18.xml"/><Relationship Id="rId41" Type="http://schemas.openxmlformats.org/officeDocument/2006/relationships/font" Target="fonts/font6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57" Type="http://schemas.openxmlformats.org/officeDocument/2006/relationships/customXml" Target="../customXml/item2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9.fntdata"/><Relationship Id="rId5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600" units="cm"/>
          <inkml:channel name="Y" type="integer" max="900" units="cm"/>
          <inkml:channel name="T" type="integer" max="2.14748E9" units="dev"/>
        </inkml:traceFormat>
        <inkml:channelProperties>
          <inkml:channelProperty channel="X" name="resolution" value="36.86636" units="1/cm"/>
          <inkml:channelProperty channel="Y" name="resolution" value="38.13559" units="1/cm"/>
          <inkml:channelProperty channel="T" name="resolution" value="1" units="1/dev"/>
        </inkml:channelProperties>
      </inkml:inkSource>
      <inkml:timestamp xml:id="ts0" timeString="2020-02-25T09:11:37.97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12721 10710 0,'21'0'187,"-21"-21"-171,43 0 15,-22 0-15,0 0-1,0 0 1,0 21 0,0-22 15,22-20-16,-22 21 1,21 0 0,-21 0-1,22-1 1,-1 1 0,0-21-1,22 21 1,-1-22-1,1 1 1,-1 0 0,-20 21-1,-1-1 1,22-20 15,-43 21-15,63 0-1,1-22 1,21-20 0,-21 21-1,-1-1 1,-20 22 0,42-42-1,-43 41 1,22 1-1,-43-21 1,43 21 0,-22-22-1,-20 22 1,20 0 15,1 0-15,-22-21-1,21 20 1,1-20 0,-1 21-1,1-21 1,21 20 0,-43-41-1,43 42 1,-22 0-1,1-22 1,-1 22 0,43-21-1,-43-1 1,-20 43 15,20-42-15,22 21-1,-43 0 1,22-22 0,-1 43-1,-20-42 1,-22 42 0,21-21-1,22 0 1,-22 0-1,21-1 1,-20 1 0,-22 0-1,42 0 1,1 0 15,-1-22-31,1 22 31,-1 0-15,-20-21 0,20 21-1,43-22 1,0-20 0,-43 20-1,-41 22 1,20 21-1,-21-21 1,0 21 0,-21-21-1,21 21 17,-21-21 14,22 21-30,-1 0 0,0-21-1,21-1 17,-21 22-17,1-21 1,20 0-1,-21 21 1,-21-21 15,21 21 1,0 0-17,1 0 1,-1-21-1,0 0 17,0-1-17,0 22 1,22-21 0,-22 21-1,21-42 1,-21 42-1,22-21 1,-22 21 0,0-21-1,0 21 32,0 0 31,-21-22-62,0 1 46,21 21-46,22-21 0,-22 21-1,-21-21 32,42 21-31,-21 0-1,-21-21 1,22 21 140</inkml:trace>
  <inkml:trace contextRef="#ctx0" brushRef="#br0" timeOffset="7289.07">18754 7514 0,'0'-21'125,"-22"21"-47,1-21-63,0 21 1,0 0 15,-21 0-15,20 0 15,1 0-15,0 0-1,0 0 17,0 0-1,0 0-16,-1 0 32,1 0 47,0 0-63,0-21 1,0 21-1,0-21-16,-1 21 17,1-22-17,0 1 1,0 21 31,21-21-32,-21 21 32,21-21-31,-21 21-16,-1 0 125,22-21-109,-21 21 140,0 0-16,0 0-108,0 0 46,0 0-16,21 21-46,-22-21 15,1 0 0,0 21 1,0-21-1,0 21 0,0-21-15,21 21-1,-22-21 1,22 22 15,-21-22 1,0 0 14,21 21-14,-21-21-17,0 42 1,0-42 0,21 21-1,-22-21 1,22 21-1,-21-21 1,0 22 31,21-1-31,0 0-1,-21 0 1,0 21 15,21-20-31,-21-1 31,21 0-15,0 0 0,0 0-1,0 22 1,0-22-1,0 0 1,0 0 31,0 0-31,0 0-1,0 1 1,0-1 15,21 0-15,0-21-1,-21 21 1,21-21 0,-21 21-1,42-21 1,-42 21-1,22 1 1,-1-22 0,21 21 15,-42 0-15,21-21-1,0 21 1,-21 0-1,43-21 1,-43 21 0,21-21-1,0 22 1,0-1 31,0 0-32,1-21 1,-22 21 0,21-21 15,-21 21-15,21-21-1,0 21 16,0 1 32,0-22-47,1 0 15,-1 0-16,0 21 17,0-21-1,0 0 0,0 0-15,1 0 15,-1 0 16,0 0 0,0 0 0,0 0-47,-21-21 47,21 21-32,-21-22 16,22 22-15,-1-21 0,0 21-1,0-21 1,-21 0 0,21 0-1,0 0 1,1-1-1,-1 1 1,-21 0 15,0 0 1,21 0-17,-21 0 16,21-1-15,-21-20 0,21 21-1,-21 0 1,21 0 0,-21-1 15,0-20-16,22 21 1,-22 0 15,0 0 1,21-1-1,-21 1-16,21 0 1,-21 0 15,21 0 1,-21 0-1,0-1-16,0 1 1,0 0 0,0 0 15,0 0-15,0 0 15,-21 21 344</inkml:trace>
  <inkml:trace contextRef="#ctx0" brushRef="#br0" timeOffset="16509.2">14309 13208 0,'21'-21'110,"0"21"-110,-21-21 15,63 21 16,-63-21-15,22 21 0,-1-22-16,21-20 15,0 21 1,1 0 0,-1 0-1,-21-1 1,22 1-1,-1 0 1,-21 0 0,0 21 15,22-42-15,20-1-1,1 22 1,-22 0 15,-21 0-15,21 0-1,-20-1 1,20 1 0,-21 0-1,21 0 1,-20 0-1,20 0 1,-21 21 0,21-43-1,-20 43 1,-1-21 0,0 21-1,0-21 16,21 21-15,1-21 0,-22 0-1,0-1 1,21 22 0,22-21-1,-43 0 1,21 0-1,-20 0 1,20 21 0,-21 0-1,0-21 1,-21-1 0,43 22-1,-22-21 16,0 21 1,21-21 15,-21 0-47,-21 0 15,43 21 1,-22 0-1,-21-21 1,21 21 15,21-22-15,1 1 15,-1 0 0,-42 0-15,21 21 0,0 0-1,1-21 1,-1 0 0,21 21-1,-42-22 1,21 22-1,0 0 17</inkml:trace>
  <inkml:trace contextRef="#ctx0" brushRef="#br1" timeOffset="29591.88">11853 9758 0,'-21'0'172,"0"0"-157,0 21 17,0-21-1,-1 0-16,1 21 1,0-21 15,-21 21 1,21-21-17,-1 22 1,-20-1-1,0-21 1,21 0 0,-1 21-1,-20-21 1,-21 21 0,-1 0-1,22-21-15,-1 0 16,-62 43-1,-1-1 1,-21-21 0,42 21 15,-21-20-15,43-1-1,-22 0 1,-21 21-1,0 1 1,-21 20 0,43-42-1,-64 22 1,63-1 0,-21 0-1,0 1 1,0 20-1,-21 1 1,43-22 15,-1-21-31,64 0 32,-21-21-17,20 21 1,1 1-1,0-22 1,-42 21 0,41 0-1,-20-21 1,42 21 0,-21-21-1,0 21 1,0-21-1,-1 21 1,1-21 0,-21 22 15,21-22-15,-22 21-1,1 0 1,0 0-1,-1 0 1,1 0 0,-43 1-1,1 20 1,-1 0 0,22-21-1,-1 1 1,43-22-1,-21 21 1,20 0 15,-20-21-15,21 0 0,0 21-1,-22 0 1,1 0-1,21-21 1,-21 0 0,20 22 15,1-22-15,-21 0-1,21 21 1,0-21 15,-1 0-15,1 21 15,0-21-15,0 0 62,0 0-47,0 0-15,21 21-1,-22-21 16,1 0-15,0 0 15,0 21 1,0-21 14,0 21-30,-1-21 47,1 0-32,0 22 0,0-1 0,0-21 1,0 21-17,-1-21 1,1 0 78,21 21-63,-21-21-16,0 0 17,0 0 15,21 21-1,-21 0-30,-1-21 0,1 0 343,0 0-296</inkml:trace>
  <inkml:trace contextRef="#ctx0" brushRef="#br1" timeOffset="34523.08">7112 11345 0,'-21'0'78,"21"-21"-62,-21 21-1,-1 0 1,1 0-1,0 0 17,-21 0-17,21 0 1,-1 0 0,1 0 15,21-21 0,-21 21-15,0 0-1,0 0 17,0 0-1,-1 0 31,1 0-46,0 0 0,0 0 30,0 0-14,0 0-17,-1 0 17,1 0-1,0 0-16,0 0 1,0 0 0,0 0 31,-1 0-16,1 0 63,0 0-16,0 0-31,0 42-32,-22-20 16,22-1 1,0 0-17,21 0 1,-21-21 0,0 21-1,0 0 1,-1 22 15,22-22-15,-21-21-1,21 21 1,-21 0 0,21 0-1,0 1 1,0 20 15,0 0-15,0-21-1,0 1 1,21-1 0,0 0 15,1-21-16,-1 21 17,0-21-17,0 21 1,-21 0 0,21 1-1,-21-1 16,21 0 1,1 0-17,-22 0 1,21 0 0,-21 1-1,0-1 1,0 0-1,0 0 1,0 0-16,21 0 16,-21 1-1,0-1 1,21 0 0,0 0-1,-21 0 1,0 22 15,21-43-15,-21 21-1,22 0 1,-1 0 0,21 0-1,0 0 1,-20-21-1,-1 0 1,0 0 15,0 0-15,0 0 0,0 0-1,22 0 1,-22 0 15,0 0 16,0 0 15,0 0-30,1 0-17,-1 0 17,0-21-1,21 21-16,-42-21 17,21 0-17,1 0 17,-22 0-17,42-1 1,-42 1-1,21 0 1,-21 0 0,21-21 15,-21 20-15,0 1-1,0-21 1,0 21-1,21 21 17,1-43-17,-22 22 1,21 0 0,-21 0-1,0 0 1,21 0-1,-21-1 1,0-20 0,0 21-1,0 0 17,0 0 14,0-1-14,0 1-17,0 0-15,0-21 32,0-1-17,-21 22 16,21 0-15,0 0 0,0 0-1,-21 0 1,-1-1 0,1-20-1,21 21 1,0 0 124</inkml:trace>
  <inkml:trace contextRef="#ctx0" brushRef="#br1" timeOffset="40455.65">14668 14118 0,'0'21'266,"-21"1"-251,-21 20 16,21 0-15,-22 1 0,22-22-1,-21-21 1,42 21 0,-21-21 15,0 21-16,21 0 1,-22 0 15,1-21-15,0 0 15,21 22-15,-21-22-1,0 21 1,0 0 0,-22 0-1,1 21 1,21-42 0,21 22 15,-21-22-16,21 21 17,-22-21-17,1 0 1,0 21 0,0-21 15,0 42-16,0-42 1,-1 21 0,1-21-1,0 22 1,0-22 0,0 21 15,21 0-16,-21-21 1,-22 21 0,22-21-1,21 21 1,-21-21 0,21 21-1,-21-21 1,0 22-1,-1-22 17,1 0 15,21 21 15,-21-21 16</inkml:trace>
  <inkml:trace contextRef="#ctx0" brushRef="#br1" timeOffset="46016.68">8805 15282 0,'21'0'156,"1"0"-140,-1 0-1,0 0 17,0 0-1,21 0-16,-20-21 1,-1 0 15,21 21-15,-21 0 31,-21-21-32,21 21 1,1 0 15,-1 0 16,0 0 141,0 0-110,-21-21-31,21 21-16,0 0-15,1 0-1</inkml:trace>
  <inkml:trace contextRef="#ctx0" brushRef="#br1" timeOffset="48117.78">9356 14690 0,'21'0'172,"-21"21"-156,21-21-1,-21 21 1,21-21 15,-21 21-15,0 0 15,21-21-15,-21 22 15,21-22-31,1 21 16,-22 0-1,21 0 17,-21 0-1,21 22-16,0-22 17,0 0-1,-21 0 0,21 21 0,-21-20 1,22-1-1,-22 0-15,21 0-1,-21 0 1,21-21-1,0 43 17,-21-22-17,0 0 1,21-21 0,-21 42-1,21-21 1,1-21-1,-22 22 1,0-1 0,21 0-1,0 0 17,-21 0-17,21-21 16,0 43-15,-21-22 31,21-21-16</inkml:trace>
  <inkml:trace contextRef="#ctx0" brushRef="#br1" timeOffset="51175.74">15684 5313 0,'0'-21'125,"22"21"-110,20 0 17,-42-21-17,21 21 1,0 0 0,0-43 15,1 43-16,-1 0 32,-21-21-31,21 21 0,0-21-1,21 0 1,-20 0-1,-1 21 1,-21-22 0,21 22-16,0 0 31,-21-21-15,21 21-1,0 0 32,1-21-16,-1 21-15</inkml:trace>
  <inkml:trace contextRef="#ctx0" brushRef="#br1" timeOffset="52983.48">15790 4974 0,'0'21'234,"0"1"-203,0-1-15,21-21 15,-21 21-15,0 0-1,0 0 17,22 0-17,-22 1 1,0-1-1,21-21 17,-21 21-17,0 0 1,21 21 0,0-20-1,0-1 16,-21 0-15,21 0 0,-21 0 15,22-21-15,-22 21-1,0 1 1,21-1-1,0-21 17,-21 21-17</inkml:trace>
  <inkml:trace contextRef="#ctx0" brushRef="#br1" timeOffset="54687.57">16383 4614 0,'0'22'157,"0"-1"-142,0 21 1,21 0 31,-21-20-32,21-1 1,0 21 0,1-21-1,-22 22 1,21-22-1,-21 0 1,21 0 0,-21 0-1,21-21 1,0 43 0,0-1-1,1-21 1,-1 0 15,-21 0-15,21 22-1,0-22 1,-21 0 0,21 0-1,0 0 1,-21 22-1,22-22 1,-22 0 0,21-21-1,-21 21 1,0 0 62</inkml:trace>
  <inkml:trace contextRef="#ctx0" brushRef="#br1" timeOffset="66739.64">4847 15939 0,'-21'0'172,"0"0"-125,0 0-16,-1 0 32,22 21-47,0 0-1,-21-21 1,0 21 15,0-21-15,21 21 15,-21-21-15,0 21-1,-1 1 1,1-1-1,21 0 1,-21-21 0,21 21-1,0 0 1,0 0 0,-21 1 15,21 20-16,0-21 17,0 21-17,21-20 1,0-1 0,0 0-1,1 0 1,-1-21-16,0 21 15,21 0 1,-21-21 0,1 22-1,-1-22 1,0 21 0,0-21-1,0 0 32,0 0 31,-21-21-62,22 21-1,-22-22 1,21 22 0,-21-21-1,21 21 17,0-42-32,21-22 15,-20 43 1,-1 21 46,-21-21-46</inkml:trace>
  <inkml:trace contextRef="#ctx0" brushRef="#br1" timeOffset="68127.75">5101 15473 0,'0'21'110,"0"0"-79,21 22-16,0-22 1,1 21 0,-1 0 15,0 1-15,0-22-1,-21 21 1,21 1-1,22 20 1,-22-21 0,0 1-1,0-1 1,-21-21 0,21 0-1,0 22 16,-21-22-15,22 0 0,-22 0-1,0 22 32,21-43-31</inkml:trace>
  <inkml:trace contextRef="#ctx0" brushRef="#br1" timeOffset="71327.66">5821 15833 0,'0'-21'62,"0"-1"-46,-21 1 15,-1 0 1,1 21-17,0-21 16,0 21-15,21-21 0,-21 21 15,0 0 0,-1 0 0,1 0 16,0 0 16,0 0 31,21 21-79,0 0 16,0 0-15,0 0 0,0 1 15,0-1-15,0 0-1,21-21 1,-21 21 15,0 0 0,21-21 1,-21 21-17,21 1 1,1-22-1,-1 21 1,0-21 0,-21 21-1,21-21 1,0 21 0,0 0-1,1 0 32,-1-21 0,-21-21 125,0 0-157,0 0 1,0 0 15,0 0 32,0-1-48,0 1 1,0 0 15,0 0 16,0 0 16,-21 0 62,21-1-78,-22 22 15,44 0 94,-22 22-124,42 20-17,-21-21 1,21 0-1,-20 0 1,20-21 0,0 22-1,-21-1 1,1 0 0,-1-21 15,0 0 47,-21-21-31,0 0-16,0-1 47,0-20 16,0 21-63</inkml:trace>
  <inkml:trace contextRef="#ctx0" brushRef="#br1" timeOffset="74224.16">6392 15346 0,'-21'0'281,"21"21"-265,-21-21 0,21 21 46,0 0-46,0 1 46,-21-22-46,21 21-1,0 0 1,0 0 31,-21 0-16,21 0 47,21-21 79,0 0-111,0 0-14,0 0 108,0 0-108,1 0-17,-1 0 16,0 0 1,0 0-1,0 22-15,0-1-1,1-21 1,-1 0 15,-21 21-15,21 0 31,-21 0-1,0 0-14,0 1 15,-21-1 46,0-21-61,-1 0-17,22 21 1,-21-21-1,0 0 1,-21 21 15,21 0 1,-1-21-1,1 0 31</inkml:trace>
  <inkml:trace contextRef="#ctx0" brushRef="#br1" timeOffset="76904.8">6858 15261 0,'-21'0'234,"0"0"-140,-1 0-47,22 21-32,0 1 32,-21-22-15,21 21-17,-21 0 48,21 0 30,0 0 1,0 0-78,21 1-1,0-22 17,1 21-17,-1-21 1,0 0 0,0 0 15,0 0-16,0 0 32,1 0-31,-1 0 31,-21 21-16,21-21-15,0 21 15,-21 0-15,21 0-1,22 1 1,-43-1-1,0 0 1,0 0 15,0 0 47,0 0-31,0 1-15,-22-22-17,1 0 1,0 0-1,21 21 48,-21-21-47,0 0 15,0 0 16,-1 0 0,1 0 31,21 21-63,-21-21 1,0 0 15,0 0-15</inkml:trace>
  <inkml:trace contextRef="#ctx0" brushRef="#br1" timeOffset="83070.2">13547 4233 0,'-22'0'125,"1"0"-109,0 0 31,0 0 0,0 22 15,0-22-46,21 21-1,0 0 1,-22-21 15,22 21-31,0 0 16,-21 0-1,0 1 1,0-1 0,21 0-1,0 0 1,-21 0 0,21 0 30,0 1-30,0-1-16,0 0 16,0 0-1,-21 0-15,21 0 16,0 1 15,21-1-15,0 0-1,0-21 1,0 21 0,0 0-1,22-21 1,-43 21 0,21-21-1,0 0 32,0 0-16,0 0 47,1 0-31,-1 0-15,0 0-1,-21-21-16,21 21 1,0 0 0,0-21 15,1 21 63</inkml:trace>
  <inkml:trace contextRef="#ctx0" brushRef="#br1" timeOffset="84615.71">13631 3895 0,'0'21'141,"0"0"-126,21 0 1,1 22 15,-22-22-15,42 0-1,-42 0 1,21 0 0,0 22-1,0-22-15,1 21 32,-1-21-17,0 22 1,0-22-1,0 0 1,0 21 31,1-21-16,-1 1-15,-21-1-1,21 0 1,0 0 0,-21 0-1,0 0 48</inkml:trace>
  <inkml:trace contextRef="#ctx0" brushRef="#br1" timeOffset="87768.98">14393 4191 0,'0'-21'47,"0"0"-16,0 0 16,0-1-31,0 1-1,0-42 1,0 20 0,0 22-1,0-21 1,-21 0 15,21 20-15,0 1-1,0 0 17,-21 21 46,0 0 31,0 0-78,-1 0 16,22 21-15,-21-21-17,21 21 1,-21-21-1,0 22 1,0-22 0,21 21-1,-21 0 32,21 0-16,-22 0 1,1 22-17,21-22 1,0 0 0,0 0-1,0 0 1,0 0-1,0 1 1,0-1 0,0 21-1,0-21 17,0 0-1,21-21-31,1 22 31,-1-1-15,21-21-1,-42 21-15,21-21 16,0 0 46,1 0-15,-22-21 47,0 0-78,21-1 15,-21 1 0,0-21 0,21 21-15,-21 0 15,0-1-15,0 1 0,21-21-1,-21 21 1,21 0-1,-21-1 1,0 1 0,0 0 31,21 42 203,1 22-219,-1 20-16,0-42 1,0 22 0,21-22-1,-20 21 1,20 0 0,0 1-1,1-1 1,-22-21-1,0 0 1,0-21 0,-21-21 124,0 0-140,0 0 32,0 0 14,0 0 1,0-1-31,0 1 0,21 0-1,-21 0 32,0 0 16</inkml:trace>
  <inkml:trace contextRef="#ctx0" brushRef="#br1" timeOffset="89907.83">14965 3662 0,'-21'0'188,"-1"0"-157,1 0 32,0 0-48,0 21 48,0 0 15,21 0-47,-21-21-15,21 22-1,0-1 32,0 0-16,0 21 1,0-21-1,0 1-15,0-1-1,0 0 16,21-21 1,0 0-1,0 0 16,0 0-32,0 0 17,1 0 15,-1 0-16,0 0-16,0 0 17,0 0 15,0 0-32,1 0 1,-1 0-1,0 21 17,0-21-17,0 21 17,-21 0-17,0 1 16,0-1-15,0 0 31,0 0-31,0 0 15,-21-21-16,0 0 1,-21 21 0,20-21-1,1 0 32</inkml:trace>
  <inkml:trace contextRef="#ctx0" brushRef="#br1" timeOffset="92281.62">15452 3450 0,'0'0'0,"21"0"31,-42 0 204,-1 0-173,1 21 47,21 1-15,-21-22-78,0 21-1,21 0 1,-21 0 0,0 0 31,21 0-32,-43 1 1,43-1-1,-21-21 17,21 21-1,0 0 16,21-21-32,0 0 1,1 0 0,-1 0-1,21 0 1,-21 0 15,0 0-15,1 0 15,-1 0 16,0 0 15,0 0-46,0 0 0,0 0 15,-21 21 0,22-21-15,-22 21-1,0 1 48,0-1-47,0 0 15,0 0 0,0 21-15,0-20 31,-22-22-16,1 21-16,0 0 1,0-21 0,0 0 62,0 0-63,21 21 17,-22-21-1,1 0 47,21 21 31</inkml:trace>
  <inkml:trace contextRef="#ctx0" brushRef="#br0" timeOffset="110352.93">15790 8086 0,'21'0'94,"1"0"-79,20 0 1,-21 0 0,0 0-1,0 0 1,1 0 15,-1 0-15,0 0-1,0 0 1,0 0 15,0 0-15,1 0 62,-1 0 16,0 0-79,0 0 1,0 0 0,0 0 15,1 0 78,20 0-93,-21 0 0,0 0 93,0 0-62,1 0 15,-22 21 173,0 0-220,-22-21 17,1 0-17,21 21 1,-21 0 15,21 1-15,-21-1-1,0 0 17,0 21-17,-1-21 1,1 1-1,0-1 17,21 0-17,-21-21 1,21 21 0,-21 0-1,0-21 1,21 21-1,-22 1 1,1-1 0,0 0-1,21 0 63,-21-21-31,21 21 78,-21-21-109</inkml:trace>
  <inkml:trace contextRef="#ctx0" brushRef="#br0" timeOffset="112159.76">16637 7747 0,'21'0'187,"-21"21"-171,21 0 0,-21 1 15,21-1-15,1 0 15,-1 0-31,-21 0 15,21 0 1,-21 1 0,21-22-1,-21 42 1,21-42 0,-21 21-1,21-21 1,-21 21-1,22 22 17,-22-22-1,21-21-15,-21 21-1,0 21 16,21-42-15,-21 21 0,21 1 31,-21-1-1,0 0 95,21-21-125</inkml:trace>
  <inkml:trace contextRef="#ctx0" brushRef="#br0" timeOffset="119491.73">8149 10541 0,'0'21'156,"-21"0"-124,0 1-1,21-1-31,-21-21 16,-1 21-1,1 0 16,0 0 1,-21 22-17,21-43 1,21 21 0,-22-21-1,22 21 1,-21 0 15,0-21-15,0 21-1,0 0 1,0 1 15,42-22 79,-21 21-95,21-21 1,0 0 15,0 0-15,0 0-1,1 0 1,20 0 0,-21 0 15,21 0 0,-20 21-15,-1-21 15,21 0-15,-21 0-1,0 0 1,1 0-1,-1 0 1,0 21 0,0-21 15,0 0 31,0 0-46,1 0 15,-22 21 32,-43-21 171,22 0-234</inkml:trace>
  <inkml:trace contextRef="#ctx0" brushRef="#br0" timeOffset="120656.15">8509 10668 0,'21'0'16,"0"0"31,0 0 47,1 0-63,-1 0-16,0 0 1,0 0 0,0-21-1,22 21 1,-22-21 0,21 21-1,-21 0 1,0-21 31,22-1-32,-22 22 1</inkml:trace>
  <inkml:trace contextRef="#ctx0" brushRef="#br0" timeOffset="122304.62">8953 10266 0,'22'0'125,"-22"21"-94,21 0-15,-21 0 15,21 1 16,-21-1-32,0 0 1,0 0 15,21-21-15,-21 21-1,0 0 32,0 1-15,21-22-1,-21 21 0,21-21 16,-21 21-16,22-21 47,-22 21 16,0 0-78,21 0-1,-21 1 32,21-22 94</inkml:trace>
  <inkml:trace contextRef="#ctx0" brushRef="#br0" timeOffset="127488.68">13758 12277 0,'21'0'140,"1"0"-108,-1 0-17,42-21 1,-42 21 0,1-22-1,-1 1 1,0 21-1,0-21 1,0 21 15,0-21-15,1 21 15,-22-21-15,21 0-1,21 21-15,-42-22 16,21 22 0,-21-21-1,21 21 1,1-21 31,-1 0-32,0 21 1,-21-21 0,21 21-1,0-21 48,0 21-48,1-22 17,-1 1-17,0 21 1,0 0 0,-21-21 30,21 21-46,43-42 32,-1 21-1,-42-1-15,-21 1-1</inkml:trace>
  <inkml:trace contextRef="#ctx0" brushRef="#br0" timeOffset="128804.82">13864 11494 0,'21'0'93,"-21"21"-61,21-21-17,1 21 1,-22 0 31,21 21-32,-21-20 1,21-22 0,-21 21-1,21-21 1,0 42 15,-21-21-15,21-21-1,-21 21 1,22-21 31,-22 22-47,0-1 47,21-21 47,-21 21-63</inkml:trace>
  <inkml:trace contextRef="#ctx0" brushRef="#br0" timeOffset="134855.9">12785 11070 0,'-22'0'188,"1"0"-173,0 0 1,0 21 15,0-21 0,0 0 16,-1 22-31,1-22-1,0 0 17,21 21-32,-21-21 31,0 0-15,0 21 15,-1 0-16,1-21 17,21 21-17,-42-21 17,21 21-17,-22 22 16,22-43-31,0 21 16,0-21 0,0 21-1,0-21 17,-1 0-1,22 21-31,-42 0 47,21-21 0,0 0-47,21 22 15,-21-22 1,-1 0-1,1 0 17,21 21-17,-21-21 17,0 0 171,0 0-188</inkml:trace>
  <inkml:trace contextRef="#ctx0" brushRef="#br0" timeOffset="136096.18">12340 11938 0,'21'0'63,"0"0"-32,1 0 0,-1 0 1,0-21-17,0 21 17,0 0-1,0 0-16,-21-21 1,22 21 47,-1 0-1</inkml:trace>
  <inkml:trace contextRef="#ctx0" brushRef="#br0" timeOffset="137544.21">12636 11599 0,'22'0'110,"-22"22"-95,21-22 32,-21 21-31,0 0 15,0 0-15,21 0-1,-21 0 17,21 1-1,-21-1 0,21 0 0,-21 0-15,21-21 0,-21 21-1,0 0 16,22 1 16,-22-1-31,0 0 0,21-21-1,-21 21 16</inkml:trace>
  <inkml:trace contextRef="#ctx0" brushRef="#br0" timeOffset="148640.13">15938 16108 0,'-21'21'156,"-21"0"-140,21 0 15,-22-21-15,22 22-1,0-1 17,0 0-17,0-21-15,0 0 16,-22 21 0,22 0 15,0-21-16,0 21 1,0 1 0,-1-22-1,22 21 17,-21-21-17,0 0 1,0 21-1,0-21 1,0 21 15,-1 0-15,1-21 0,0 21 15,0-21-16,-21 22 17,20-22-17,22 21 48</inkml:trace>
  <inkml:trace contextRef="#ctx0" brushRef="#br0" timeOffset="149727.16">14922 15981 0,'22'0'78,"-1"0"-62,0 0 15,0-21 0,0 21 1,22-21-1,-43-1 31,21 22-30,0 0-1,0-21-16,0 21 1,0 0 31</inkml:trace>
  <inkml:trace contextRef="#ctx0" brushRef="#br0" timeOffset="150936.41">15176 15536 0,'22'0'32,"-1"0"-1,0 22 0,-21-1 16,21-21-31,-21 21-1,21 0 17,0 0-17,1 0 1,-22 1-1,21-1 17,-21 0-17,0 0 1,21-21 0,-21 21-1,21 22 1,0-22-1,-21 0 1,0 0 0,0 0-1,21-21 17,-21 21-1,0 1 63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080" units="cm"/>
          <inkml:channel name="Y" type="integer" max="10240" units="cm"/>
          <inkml:channel name="F" type="integer" max="1023" units="in"/>
          <inkml:channel name="T" type="integer" max="2.14748E9" units="dev"/>
        </inkml:traceFormat>
        <inkml:channelProperties>
          <inkml:channelProperty channel="X" name="resolution" value="393.73602" units="1/cm"/>
          <inkml:channelProperty channel="Y" name="resolution" value="393.69473" units="1/cm"/>
          <inkml:channelProperty channel="F" name="resolution" value="99.90234" units="1/in"/>
          <inkml:channelProperty channel="T" name="resolution" value="1" units="1/dev"/>
        </inkml:channelProperties>
      </inkml:inkSource>
      <inkml:timestamp xml:id="ts0" timeString="2020-03-04T05:55:10.9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5265 3773 21 0,'0'0'36'0,"0"-15"68"15,0 4-50-15,0 0-6 16,0-1 32-16,0 1-66 16,0-78-13-16,5 41 5 15,-5 46 6-15,0-9 5 16,12 27 18-16,-7 87-22 15,19-7-9 1,-22 9 2-16,44 34-3 16,-24-37-2-16,9-27-1 15,46-10 0-15,2-26 2 16,56-37-2-16,-15-4 1 16,-9-13 1-16,48-63-3 15,-39-17 2-15,-38-15 0 16,-10-74-1-16,-51 30 2 15,-21 25-1-15,0-6-1 16,-21 45 2-16,2 34 6 16,-34 27-9-16,5 25 0 15,2 2 4-15,0 32 2 16,20 2 2-16,14 16 9 16,7 52-8-16,10 1 1 15,38 49-8-15,-2-21-1 16,17-19 1-16,35 48-2 15,-8-24 0-15,-13-12 0 16,43 74 0-16,-26-18 1 16,-26-1 4-16,-15 89-4 15,-22-54 2-15,-14-33 13 16,-14 42 9-16,-25-51 13 16,-16-37 68-16,-65 11-41 15,14-53 11 1,-53-28-56-16,13-41-5 15,6-18-2-15,-45-60-11 16,34-18 0-16,28-21-6 16,12-106 1-16,51 13 0 15,43 4-29-15,80-56 13 16,28 61 6-16,39 46-28 16,157-11-16-16,-35 44-34 15,-21 25-250-15</inkml:trace>
  <inkml:trace contextRef="#ctx0" brushRef="#br0" timeOffset="700.96">7435 4965 43 0,'0'0'41'15,"-3"-9"78"-15,1 2-51 16,0-3-5-16,-1 1 8 16,-2 0-64-16,-19-68-12 15,22 38 4-15,-1 37 5 16,-11-7-1-16,14 20 23 16,-2 77 0-16,-1 8-9 15,1 1 9-15,-1 54-13 16,1-32-5-16,0-15-5 15,4 13-1-15,0-37-2 16,8-20 3-16,38-6-1 16,7-21-53-16,68-31-50 15,-19 0-31-15</inkml:trace>
  <inkml:trace contextRef="#ctx0" brushRef="#br0" timeOffset="910.94">7146 5196 92 0,'0'0'49'0,"-5"4"-7"16,-4-4 40-16,9 0-32 16,0 0-9-1,0 0 37-15,41-4-33 16,4-3-24-16,256-66-22 15,-10-5-26-15,-87 24-62 16</inkml:trace>
  <inkml:trace contextRef="#ctx0" brushRef="#br0" timeOffset="1147.93">8748 4636 97 0,'2'0'95'0,"1"0"-31"16,-1 0 7-16,3 0 8 15,-2 0-57-15,-1 0-10 16,5-4-6-16,15-5-3 16,146-64-4-16,-45 23-12 15,9-6-21-15,-36 21-24 16,-24 13-132-16,3 7 84 15</inkml:trace>
  <inkml:trace contextRef="#ctx0" brushRef="#br0" timeOffset="1339.92">8808 4833 72 0,'0'0'137'16,"-5"4"-46"-16,5 3-10 15,5 14 77-15,17-19-87 16,2 14 44-16,221 27-87 16,-72-41-23-16,-26-4-25 15,22-37-44-15,-49 9-65 16,-34-1-286-16</inkml:trace>
  <inkml:trace contextRef="#ctx0" brushRef="#br0" timeOffset="2293.86">11620 3628 122 0,'-14'0'63'0,"11"-2"-8"15,3-7 33-15,-2 7-56 16,2-11-11-16,-3 11-15 15,3-9-7-15,-4-43-1 16,-8 52 4-16,9 43-1 16,-9 20 0-16,10 25-2 15,-8 68 0-15,10-26 3 16,0-16-2-16,15 15 1 16,4-42-3-16,12-20 3 15,36-18-1-15,-2-30 1 16,3-14 5-16,52-49-3 15,-24-23-4-15,-12-22-1 16,-9-88 2-16,-32 28 1 16,-16 27 64-16,-11 14-50 15,-13 49-18-15,-1 35-1 16,1 26 1-16,9 0 6 16,19 72-3-16,-9 3-1 15,11 5-6-15,32 31 7 16,-5-36 2-16,-7-27-1 15,24-18 6-15,-12-27 21 16,-5-1 76-16,27-46-57 16,-25-14-16-1,-16-28-21-15,-27-85-7 16,-16 26 65-16,-13-35-33 16,-14 55-19-16,0 36-19 15,-7 24 0-15,16 24-18 16,13 20-229-16,0 19 76 15,-13 2 11-15</inkml:trace>
  <inkml:trace contextRef="#ctx0" brushRef="#br0" timeOffset="2547.84">13176 2549 93 0,'12'0'74'0,"-12"0"-6"16,0-13-10-16,0 11-58 16,0-13 0-16,-2 13 2 15,2-2 9-15,0-5-1 16,-5 24 6-16,3 72-9 16,4 1 0-16,3 1-1 15,19 45-5-15,-22-28 0 16,25-22 1-16,-25-4-2 15,22-26 0 1,-21-11-123-16,18-12 20 16</inkml:trace>
  <inkml:trace contextRef="#ctx0" brushRef="#br0" timeOffset="2803.83">12575 2554 90 0,'0'0'44'0,"0"0"43"16,-2-2-35-16,-8 2-7 15,10 0 41-15,0 0-30 16,2-9 31-16,32 0-58 16,185-86-8-16,-39 26 4 15,39 6-24-15,-58 16-3 16,-38 16 2-16,-24 3-1 15,-39 13-8-15,-34 13-127 16,-23 0-5-16,6-7-65 16</inkml:trace>
  <inkml:trace contextRef="#ctx0" brushRef="#br0" timeOffset="3747.77">14042 3453 53 0,'-14'0'44'15,"11"-15"-12"-15,1 4 94 16,0-6-53-16,-1-3-30 15,1-1-26-15,14-141-15 16,19 69-4-16,20 37-1 16,38 21 2-16,-10 22 0 15,-9 11 0-15,23 36 1 16,-28 12 1-16,-21 25 2 16,-18 52 0-16,-23-10 0 15,-6 2-1-15,-59 49-3 16,9-41 1-16,-3-36 4 15,-9-12-3-15,22-32 1 16,41-17 6-16,-1-26 2 16,-16 0-8-16,21-12-21 15,42-81-5-15,6-18-5 16,22-18 3-16,58-90 27 16,-19 37 9-16,-24 27 54 15,-8 14-35-15,-29 57-7 16,-21 41-10-16,-26 27-13 15,-1 12 0 1,13 4 1-16,-35 37 0 16,-21 13 0-16,-14 17 3 15,-10 47-5-15,22-17 2 16,21-17-1-16,20 24 1 16,-1-17 2-16,6-12-1 15,81 12 0-15,-7-27 0 16,0-20 15-16,48-14 1 15,-29-14 15-15,-24-10 102 16,-4-16-93-16,-30-10-28 16,-11-28-11-16,-23 13-2 15,21 4 2-15,-23-12-1 16,0 18-1-16,1 14-39 16,-1 3-48-16,13 11-40 15,-13-9-226-15</inkml:trace>
  <inkml:trace contextRef="#ctx0" brushRef="#br0" timeOffset="4076.76">15774 3168 80 0,'2'0'76'16,"6"0"-8"-16,-6-4 20 16,-2-5-70-16,2 5-16 15,-2 3-7-15,0-1 6 16,0 0 3-16,0 0-3 16,-2 69-1-16,0 6 1 15,-15 5 5-15,7 48-5 16,8-24-2-16,-15-9 6 15,17 14-5-15,2-26 0 16,10-27 8-16,48-3-5 16,15-25-8-16,16-13-110 15,71-15-9-15</inkml:trace>
  <inkml:trace contextRef="#ctx0" brushRef="#br0" timeOffset="4310.74">15488 3440 64 0,'-19'0'71'0,"19"0"63"16,0 0-77-16,19 0 22 15,10-2 77-15,28 2-107 16,15-4-20-16,301-65-17 15,-74 19-12-15,-117 17-4 16,-64 12-113-16,-38 6-14 16,-27 13-52-16</inkml:trace>
  <inkml:trace contextRef="#ctx0" brushRef="#br0" timeOffset="5300.68">9715 7477 68 0,'0'0'50'15,"0"0"-40"-15,0 0-3 16,-2 2 17-16,-10-2 9 16,12 0 33-16,0 0-40 15,0 0-8 1,0 0 73-16,-3 22-17 16,27-20-22-16,39-4 8 15,91-20-44-15,-15-6-9 16,34-24-7-16,-38 11-1 15,-29 9-53-15,14-5-43 16,-28 11-25-16,-27 9-147 16</inkml:trace>
  <inkml:trace contextRef="#ctx0" brushRef="#br0" timeOffset="5544.32">9900 7717 28 0,'0'3'38'0,"0"-1"16"16,0 0 153-16,0 7-101 15,15-9-18-15,4 0 14 16,31-3-80-16,256-60-17 16,-104 22-5-16,-14-10-3 15,-63 18-152 1,-15 5 20-16,-35 11-36 0</inkml:trace>
  <inkml:trace contextRef="#ctx0" brushRef="#br0" timeOffset="9616.07">13773 6135 30 0,'0'0'53'0,"0"0"-18"15,2-7 0-15,3 3 19 16,2 4-42-16,-4-2 0 16,-3-3 8-16,45-40-12 15,-42 43-2-15,-3-7 4 16,-77 31 2-16,-29 23 1 15,-38 20 15-15,-116 75-10 16,36-19-7-16,39-21-9 16,0-3-2-1,69-36-2-15,46-22 4 16,22 2-3-16,22-13 2 16,24-6-1-16,14 1 7 15,12-8 8-15,48-14 23 16,130-2-21-16,5-3 8 15,74-33-24-15,-60 24 0 16,-43 11 0-16,15-11-2 16,-63 11 0-16,-44 2-2 15,-26 2 6-15,-36 26 2 16,-21-2 1-16,-56 54 0 16,-29-4 13-16,-33 2 12 15,-102 49-16-15,27-25-4 16,24-15-4-16,-5 18-8 15,63-37-1-15,43-19 4 16,39-1-2-16,23-16-2 16,6-8 23-16,144-13-3 15,9-9 43-15,130-15-25 16,-48-11-3-16,-36-17-11 16,44-26-22-16,-71 11 2 15,-45 19 11-15,-5 3-8 16,-48 12 8-1,-29 3 10-15,-14 12-18 0,-12 5-4 16,-6-18 1-16,-1 18-1 16,-13-11-5-1,3 11-5-15,7 2-34 16,-9-17-198-16,40 4 57 16,-12-5-33-16</inkml:trace>
  <inkml:trace contextRef="#ctx0" brushRef="#br0" timeOffset="13251.86">15772 6137 42 0,'2'0'88'0,"-4"0"-51"15,2 0-3-15,0 0 29 16,0 0-32-16,0 0-10 15,0 0-13-15,0 0-2 16,0 0 2-16,0 0 5 16,2-76-10-16,-4 31 5 15,-3 10 13-15,-24-4-22 16,7 7 0-16,-19 8 0 16,-45 2-1-16,9 11 3 15,9 7-6-15,-25 8 5 16,4 16-1-16,4 6 0 15,-20 52 1-15,32-1-2 16,21 3 0-16,-6 46 2 16,22-16-1-16,17-12 4 15,16 29-5-15,1-38 0 16,4-22 3-16,51-5 1 16,7-27 0-1,17-18-1-15,63-14-1 16,-27-6 2-16,-15-5-1 15,27-35-1-15,-31 1 1 16,-17-16-1-16,5-50 2 16,-29 0 0-16,-17 10-2 15,-24-34 2-15,-7 25 0 16,-3 24 26-16,-4-3-2 16,-3 34-14-16,-9 20-10 15,11 31-5-15,3-1-4 16,0 0 7-16,0-2-1 15,0-1-2-15,-5 66 3 16,10-5-2-16,-2 5-3 16,-1 49 5-16,17-19 4 15,-16 2-3-15,25 34 2 16,-13-40-5-16,4-20 2 16,12-17-1-16,3-16 5 15,-5-23 2-15,17-11-1 16,-8-15 1-16,-2-15 13 15,5-46-17-15,-14-2 0 16,-8-2 5-16,-5-24 7 16,-11 39 7-1,-1 24-23-15,0 18 1 16,1 21-4-16,-3-1 1 16,0-3-13-16,2 4-101 15,10 2 14-15,0 15-23 16</inkml:trace>
  <inkml:trace contextRef="#ctx0" brushRef="#br0" timeOffset="13600.84">16592 6175 30 0,'0'0'52'16,"0"0"64"-16,0 0-72 15,0 0-16-15,0 0-12 16,0 0-15-16,0 0-2 16,0 0 1-16,0 0 2 15,0 0 1-15,0 0 13 16,0 66-5-16,5-15 2 15,-3 1 12 1,0 33-23-16,18-8-4 16,-18-16 6-16,46 2-3 15,-29-31-2-15,5-12-28 16,15-3-41-16,7-15-34 16</inkml:trace>
  <inkml:trace contextRef="#ctx0" brushRef="#br0" timeOffset="14100.81">16640 5735 87 0,'-5'0'61'15,"-2"0"-14"-15,7 0 8 16,0 0-50-16,-3-1-4 15,3-1-4-15,0 0 2 16,0 0 2-16,0 2-3 16,-40-2 1-16,25 4 2 15,1 5-2-15,9 18-2 16,-19-3 0-16,21-20 0 16,3 11 4-1,-2-11-2-15,2 1 4 16,0 1 1-16,22-6-1 15,-3-7-2-15,-5-17 3 16,-11-2 6-16,-1 2-3 16,-4 22-8-16,2 2 0 15,0-3-2-15,-32 7 2 16,20 14-3-16,0 1 0 16,10 13 2-16,0-4 2 15,4-7 6-15,0-12 7 16,1-5 9-16,11-2 22 15,34-2-20-15,-24-17 8 16,3-16 4-16,-17 0 12 16,-8 1-4-16,0-7-39 15,-4 13-7-15,0 27-42 16,2-1-49-16,0-2-37 16</inkml:trace>
  <inkml:trace contextRef="#ctx0" brushRef="#br0" timeOffset="16420.7">16950 5923 17 0,'0'0'52'0,"-2"-2"-2"16,2-5 4-16,-3 3 11 15,3-9-55-15,-2 11-8 16,2-9-5-16,-22-50 2 16,20 59 2-16,2 0-4 15,0-13 4-15,2 25-1 16,13 10-1-16,-3 27 0 15,7-7 0-15,5-6 1 16,10-6-1-16,-5-11 3 16,4-8 1-16,15-7-2 15,-4 2 10-15,-11-8 12 16,11-26-17-16,-13-5 15 16,-7-6 50-16,2-28-19 15,-16 22 25-15,-8 6-59 16,1 19-10-16,-1 7-7 15,3 13-4-15,-5-3-3 16,2 3 1-16,1-2 3 16,2 1 1-16,14 30 2 15,5 42-1 1,0 4-2-16,5 5 2 16,24 61 1-16,-7-5-1 15,-3-3 4-15,5 79-5 16,-17-39-1-16,-14 47 2 15,-15-56-2-15,1-38 7 16,-6-14-1-16,-9-39 8 16,10-29 130-16,-51-19-61 15,17-21-39-15,-7-4-15 16,-27-60-24-16,10-8-3 16,14-23-6-16,3-86 4 15,28 13-1-15,18-57-7 16,38 61-19-16,0 45-110 15,45 9 31-15,-9 41-24 16,-10 25-158-16</inkml:trace>
  <inkml:trace contextRef="#ctx0" brushRef="#br0" timeOffset="16700.68">18095 5847 118 0,'5'0'10'15,"-3"0"-5"-15,1 0-6 16,-1 0 3-16,-4 0-1 16,2 0 11-16,0 0 2 15,0 11-7-15,0 0-3 16,-3 142 0-16,1-47-2 15,-3-39-3-15,10 0 1 16,12-19 2-16,0-5 0 16,28-15-4-16,6-17-23 15,-8-9-97-15</inkml:trace>
  <inkml:trace contextRef="#ctx0" brushRef="#br0" timeOffset="17187.66">18143 5535 46 0,'-5'0'46'15,"-9"0"25"-15,14 0-46 16,0 0-7-16,0 0 2 16,0 0-18-16,0 0-5 15,0 0-2 1,0 0 5-16,0 0-1 15,-17-2 2-15,15 17-3 16,-1 3-1-16,3-1 2 16,3 7 2-16,-1-11-5 15,8-11 3-15,-5 15 4 16,-3-15 1-16,20-2 2 16,2-12-4-16,-22-8 3 15,0-12 14-15,-4-14 1 16,-12 9-6-16,11 20-9 15,1 15-7-15,-15-7-4 16,15 7 1-16,2-2 3 16,0-3 0-16,16 33-1 15,4 5 2-15,-1-3 0 16,-9-15 5-16,-8-5 8 16,3-6 7-16,12-2 20 15,-1-10-2-15,-13 1-1 16,-1-13-22-16,-4-17-14 15,-17 9-2-15,16 9 1 16,-31 8-11-16,20 11-38 16,0 1-180-16</inkml:trace>
  <inkml:trace contextRef="#ctx0" brushRef="#br0" timeOffset="17783.72">19420 5216 29 0,'0'0'126'16,"3"-1"-55"-16,-3-11 2 15,0 11-7 1,0-18-64-16,0 17-4 0,0-11 0 15,-15-24 1-15,-18 39 2 16,-13 35-2 0,-38 71 1-16,24-10-1 15,9-8 1-15,20 40 1 16,14-24-3-16,15-15 3 16,21 11-1-16,10-27 1 15,19-17 3-15,34-19-4 16,-3-26 2-16,-2-12 28 15,36-21-21-15,-19-13 48 16,4-53-34-16,-35 4-8 16,-29 2 58-16,-32-46-63 15,-4 25-5-15,-18 8 8 16,-49-9-13-16,1 27 0 16,11 29-31-16,-18 11-43 15,22 25-33-15,15 8-158 16</inkml:trace>
  <inkml:trace contextRef="#ctx0" brushRef="#br0" timeOffset="18027.7">19654 4937 166 0,'2'-18'94'16,"10"-1"-3"-16,-9-1 11 15,-1 1-92 1,8 0-11-16,30-92-7 15,-37 85 6-15,7 26 2 16,-13 39 2-16,-76 132-1 16,16 6-1-16,1 7 1 15,-23 73-3-15,21-58 3 16,15-34-4-16,-11 29 5 16,22-51 0-16,2-28-6 15,7 8 4-15,10-45-1 16,16-29-120-16,1-23 5 15,-1-26-23-15</inkml:trace>
  <inkml:trace contextRef="#ctx0" brushRef="#br0" timeOffset="18459.74">20878 4556 29 0,'0'0'45'15,"0"0"11"-15,0 0-50 16,0 0-3-16,0 0 43 16,0 0-36-16,-2 13-3 15,-25 4 9-15,-124 202-7 16,52-42-3-16,24-26-1 16,8 46-5-16,29-52 2 15,18-32 2-15,20 7 0 16,3-37 2-16,47-19 5 15,22-9-10-15,8-19 1 16,-10-16-36-16,28-18-56 16</inkml:trace>
  <inkml:trace contextRef="#ctx0" brushRef="#br0" timeOffset="18971.71">20825 5269 33 0,'0'0'129'0,"0"-2"-40"16,0-10-24-16,0-10 14 16,0 7-52-16,3-1-11 15,35-111-8-15,17 41-5 16,-7 34-5-16,1 21 1 15,6 14 1-15,-12 15-1 16,-9-2-2-16,-3 53 4 16,-14 12 2-16,-15 25-2 15,-4 50-1-15,-22-30-1 16,0-17 2-16,-34 17-2 16,15-30 2-16,2-24 3 15,2-7-3-15,20-19 0 16,17-24-1-16,2 0-6 15,0 9-5-15,2-50-24 16,61-60 13-16,-6-14 6 16,11-10 14-16,21-46 10 15,-24 53 5-15,-27 46 34 16,-16 21-33-16,-20 27-15 16,1 20-5-16,1 0 2 15,6-5 5 1,-10 22 1-16,-10 53-5 15,-6 5 3-15,-1 1 3 16,0 32 0-16,15-18-5 16,-20-14 2-16,22 25 2 15,0-34-4-15,2-15-103 16,32-11-1-16,-12-14-24 16</inkml:trace>
  <inkml:trace contextRef="#ctx0" brushRef="#br0" timeOffset="19216.7">21838 4978 73 0,'2'0'96'15,"1"0"-62"-15,-1 0-24 16,3 0-10-16,-3 0 1 16,1 0 4-16,-3 0-1 15,-3 15-3-15,1 6 1 16,-46 133 0-16,26-3-1 15,10-47-2 1,10-30 4-16,-3-3-3 0,2-30 4 16,6-17 0-16,38-15-6 15,-5-7-27 1,12 0-132-16</inkml:trace>
  <inkml:trace contextRef="#ctx0" brushRef="#br0" timeOffset="19596.66">21917 4675 78 0,'0'0'126'0,"0"0"-77"16,0 0-6-16,0 0-8 15,-2-2-35-15,2-2-1 16,0 3-4-16,0-1 4 15,0 2-3-15,-20-2 3 16,8 26-8-16,10-2 2 16,-8-3-5-16,10 3 11 15,0-20 1-15,0 7 1 16,32-7 1-16,-8-4 1 16,-3-18 5-16,-18-15-6 15,2 3 0-15,-10 2 5 16,2 2-7-16,1 27-1 15,0-1-4 1,-8-8 2-16,-9 12 2 16,16 11-7-16,-21 24-3 15,22-1-7-15,-1-12-41 16,-6-2 11-16,6-20-18 16</inkml:trace>
  <inkml:trace contextRef="#ctx0" brushRef="#br0" timeOffset="19900.66">21994 4316 141 0,'-2'0'65'15,"-3"0"-17"-15,5 0-17 16,-3-2-31-16,3 0 2 15,0 0 5-15,0-1-6 16,0 3-2-16,25 3 8 16,145 68-4-16,-49-2 5 15,-40-4-2-15,-4 39 1 16,-29-18-9-16,-19-12 8 16,-26 42-4-16,-6-10-1 15,-9 0 6 1,-48 50-10-16,-10-37-41 15</inkml:trace>
  <inkml:trace contextRef="#ctx0" brushRef="#br0" timeOffset="21294.57">22045 3479 33 0,'0'0'116'0,"0"0"-43"15,0 0-3-15,-3-2 41 16,3 0-79-16,0 0-8 15,0 0-10-15,-2-7-13 16,-3-21-3-16,3 27 3 16,2-5-1-16,-3 16 1 15,1 33-4-15,4 61 2 16,1-15 3 0,11-5 0-16,-12 37-5 15,20-26 4-15,-20-18 1 16,18-1-2-16,-18-20-33 15,10-17-144-15,-9 4 78 16,11-19 7-16</inkml:trace>
  <inkml:trace contextRef="#ctx0" brushRef="#br0" timeOffset="21588.58">21542 3494 34 0,'-3'-4'135'16,"1"2"-68"-16,0 0-17 15,-10-7 10-15,14 7-41 16,-2-9 0-16,19-4 14 16,25 4-25-16,251-82 2 15,-73 32 2 1,18 14-8-16,-71 17 3 0,-54 10 21 15,-31 5-6-15,-40 6-2 16,-18 7-4 0,-24 0-17-16,6-6 2 15,-6-3-17-15,0 9-50 16,3 2-226-16</inkml:trace>
  <inkml:trace contextRef="#ctx0" brushRef="#br0" timeOffset="24068.62">23536 4156 23 0,'0'0'37'16,"0"-2"16"-16,0-3 34 15,0 3-75-15,0-8-13 16,0 9-2-16,0-7 5 16,-22-9 0-16,-2 19 2 15,-48 106-4 1,12-19-1-16,17 4-1 15,19 32 4-15,19-24-1 16,2-23 4-16,32 15 0 16,12-36 1-16,31-16 23 15,94-39-6-15,-17 0-1 16,-12-11 52-16,29-36-28 16,-55-11-18-16,-36-5 49 15,-37-43-51-15,-35 9-8 16,-30-19-7-16,-26 27-4 15,-9 20-8-15,-47 9-1 16,28 28-20-16,18 16-193 16,15 12 65-16,46-2 11 15</inkml:trace>
  <inkml:trace contextRef="#ctx0" brushRef="#br0" timeOffset="24326.67">24185 3821 62 0,'0'-9'73'16,"3"-2"37"-16,-3-2-91 0,0 2-16 16,0-1-6-16,0-51 5 15,-3 56 5 1,-23 9 8-16,-32 122-6 16,0-3 2-16,-4 9 16 15,-30 88-10-15,13-36-6 16,14-16-5-16,-21 76-4 15,18-40-1-15,10-27 2 16,-16 23-4-16,14-63 0 16,9-36-66-16,8-21-31 15,21-31-29-15</inkml:trace>
  <inkml:trace contextRef="#ctx0" brushRef="#br0" timeOffset="24676.63">25328 3630 57 0,'0'0'46'0,"2"-2"-5"15,-2 0-1 1,0 0-38-16,0 2 2 16,0-4 53-16,0 8-32 15,-2 9-7-15,-114 108 22 16,18 44-22-16,23-21-14 16,15-12-5-16,7 46 1 15,29-38 0-15,22-25 5 16,4 15-2-16,27-35-4 15,9-20 3-15,61 9-1 16,-3-36-18-16,-7-24-181 16</inkml:trace>
  <inkml:trace contextRef="#ctx0" brushRef="#br0" timeOffset="25292.48">25508 4204 88 0,'0'-1'87'0,"0"-1"0"15,0-11 4 1,0 11-82-16,0-8-6 15,5 9-2-15,-5-9 0 16,24-5-1-16,92-42 0 16,-20 44 0-16,-26 11-1 15,-20 4-2-15,-7 74 4 16,-31-7 1-16,-9 5 5 16,-32 49-6-16,-17-22-2 15,-16-14 2-15,-44 13 2 16,24-31 0-16,20-19-8 15,18-16 4-15,42-32 0 16,-1 0-15-16,-11 7-4 16,43-44 7-16,21-14-28 15,61-75 6-15,-5-5 16 16,0 3 30-16,31-57 24 16,-39 57 15-16,-37 42 30 15,-21 32-53-15,-20 24-20 16,-18 26-7-16,-2 1 0 15,0-13-6-15,-19 54 5 16,-5 8 5-16,0 11-1 16,-10 42-3-16,12-17-1 15,6-8 2 1,13 19 0-16,6-26 0 16,16-14-4-16,19-2-19 15,-2-20-36-15,-2-14-141 16,26-18 84-16</inkml:trace>
  <inkml:trace contextRef="#ctx0" brushRef="#br0" timeOffset="25492.38">26769 4024 95 0,'0'0'34'16,"2"-2"-6"-16,-2-9 2 15,2 9-30-15,-2-2 0 16,0 2 7-16,0 1 3 15,0-3 4-15,-14 67 2 16,-3 39-12-16,3-10-4 16,-1-3 3-16,6 26-3 15,6-31 0-15,1-17 0 16,24 11 0-16,2-28 0 16,19-14-74-16,55-34-8 15</inkml:trace>
  <inkml:trace contextRef="#ctx0" brushRef="#br0" timeOffset="25701.38">26372 4325 94 0,'0'0'60'15,"0"0"-8"-15,0 0 24 16,0 0-57-16,26-2-14 16,-4 1-10-16,21-3-43 15,231-48-69-15</inkml:trace>
  <inkml:trace contextRef="#ctx0" brushRef="#br0" timeOffset="25947.38">27356 3479 31 0,'0'0'49'16,"0"0"22"-16,0 0 20 15,0 0-86-15,0 0-4 16,0 0-1-16,0 0 2 16,0 0-1-16,0 0-2 15,9 18 1 1,102 122 0-16,-20-28 5 15,5 29 0-15,-26-31 4 16,-19-17 0-16,-18 24-5 16,-28-26 1-16,-2-13-42 15,-59 32-107-15</inkml:trace>
  <inkml:trace contextRef="#ctx0" brushRef="#br0" timeOffset="27315.52">13434 8491 51 0,'0'-2'77'0,"0"0"-78"16,0 0-1-16,0-2-1 16,0 2 11-16,0 1 11 15,0 1 27-15,-3 24-22 16,3-2-5-16,3 140-2 15,52-34 3-15,3-40-13 16,11-25-1-16,52-15-6 16,-25-27-13-16,-17-17-124 15</inkml:trace>
  <inkml:trace contextRef="#ctx0" brushRef="#br0" timeOffset="27763.35">13809 8061 124 0,'-3'-2'60'0,"1"-2"-14"16,0 2 0-16,-8-3-41 16,8 3-5-16,-6 2-7 15,8 0 8-15,-12-4 1 16,-36-25-3-16,24 27-2 15,12 0 2-15,10-2 2 16,2-1-2 0,-3 3 1-16,-4 2 2 15,2-2-2-15,-4 2-3 16,-8 2 4-16,14 18 0 16,-18-16 0-16,18 20-3 15,-11-4-1-15,12 3-4 16,-1-21 1-16,3 13 6 15,19 1 0-15,-2-14 1 16,19-4 0-16,-14-29 9 16,0 14 11-16,-18-18-15 15,8 10 5-15,-12-1 7 16,-2 11-18-16,-29 2 1 16,4 12-4-16,-16 2 3 15,14 12-6-15,17 0-135 16,10 14 26-16</inkml:trace>
  <inkml:trace contextRef="#ctx0" brushRef="#br0" timeOffset="28027.35">14143 8388 50 0,'0'0'59'16,"0"0"-40"-16,0 0 12 16,0 0 63-16,0 0-45 15,0 0-10-15,15 2 7 16,13-4-43-16,172-13-3 16,-51-5-17-16,17-17-20 15,-48 7-10-15,-27 6-72 16,-14 3 58-16,-33 19 1 15</inkml:trace>
  <inkml:trace contextRef="#ctx0" brushRef="#br0" timeOffset="28157.34">14492 8600 130 0,'0'2'36'0,"0"0"-14"16,0 9-11-16,34-11-26 15,-8 0-48-15</inkml:trace>
  <inkml:trace contextRef="#ctx0" brushRef="#br0" timeOffset="28334.33">15238 8109 115 0,'0'0'111'15,"4"-3"-35"-15,-4-12 12 16,3 13-69-16,-3-13-16 15,2 13-2-15,-2-9-1 16,60-10 0-16,-19 21 3 16,17 53-2-16,-8 17 0 15,-9 8-88-15,7 51-82 16</inkml:trace>
  <inkml:trace contextRef="#ctx0" brushRef="#br0" timeOffset="29209.57">12957 5538 131 0,'0'0'62'15,"0"0"-15"-15,0-3-20 16,0-7-32-16,0 7 2 16,0 1 1-16,0 0 0 15,0 0 3-15,0 0-1 16,29 76 0-16,-12 3 2 16,2 3 4-16,-9 44-10 15,-8-23 2 1,13-23 4-16,-13-11 0 15,1-34 5-15,-1-31 53 16,-2 2-22-16,0 11-34 16,5-28-4-16,-10-73 5 15,3-12-4-15,-1-6 4 16,-21-49 0-16,22 36 13 16,-18 33 8-16,18 15-29 15,0 38-1-15,-1 14 4 16,13 17 1-16,14 4-1 15,29 37-1-15,48 22 2 16,-22-9 0-16,-4-11-1 16,26-6 0-16,-15-17 0 15,-13-7-1-15,6-9 2 16,-31-2 4-16,-21 0 40 16,1-12-1-16,-13-8-28 15,-1-18-10-15,-14-70-3 16,-2 4-4-16,-1 7 21 15,-23-28-18-15,12 38-3 16,-6 5-1-16,18 31-1 16,-13 23-56-16,13 25-57 15,2-11-56 1</inkml:trace>
  <inkml:trace contextRef="#ctx0" brushRef="#br0" timeOffset="31756.6">19464 3765 29 0,'2'0'36'15,"1"0"35"1,-1 0-45-16,0 0-4 15,3 0 11-15,-2 0-21 16,-1 0-5-16,-4 0-3 16,2 0-4-16,0 0 0 15,2-39-1-15,-2 39-2 16,-41 2 2-16,7 7 6 16,-45 51-4-16,0 3-4 15,2 6 3-15,-34 22 0 16,32-26-1-16,14-7 1 15,-7 29 0-15,9-16 1 16,8-9-2-16,11 23 2 16,20-9-2-16,15-9 1 15,-6 19 0-15,13-21 3 16,-13-9-1-16,15 26 0 16,-2-21 0-16,0 0-2 15,-1 27 2-15,1-1-2 16,-3-9 1-16,3 30 0 15,2-24 2-15,0-9 9 16,2 34-10 0,17-21 0-16,-16-10 5 0,21 30-2 15,-22-19-1-15,20-9 7 16,-20 34-9 0,1-18 0-16,13-10 1 15,-13 29-3-15,18-26 0 16,-18-14 13-16,33 9-5 15,-17-19 0-15,3-8-5 16,9 7 3-16,0-18 1 16,-4-10-1-16,11 10-2 15,-6-16-3-15,-6-4 2 16,3 9-3-16,-5-7 0 16,7-7 5-16,32 8-2 15,-5-5 7-15,-1 1 14 16,39 8-9-16,3-7-2 15,2-2 8-15,67 1-14 16,-21-3-2-16,-15-5 1 16,44 9-5-16,-39-11 6 15,-24-4 26-15,36-9-13 16,-26 1 5-16,38-6-21 16,-36-12 1-16,-9 5-1 15,42-12-4-15,-18-6 0 16,-13 6 5-16,59-15 0 15,-32 7 0-15,-22 4 0 16,43-6-2 0,-28 1 0-16,-19 5 9 15,38-14-7-15,-27 5-7 16,-9-4 4-16,65-22 0 16,-32 10-2-16,61-4-2 15,-41 12-1-15,-32 7 2 16,37-4 4-16,-44 8-3 15,-16 2 2-15,35-11-1 16,-30 2-2-16,-18 8-2 16,56-10 3-16,-27 9 3 15,-16-3-3-15,59-16 0 16,-40 7 1-16,46 3-1 16,-52 5-1-16,-25 9 0 15,33-12 2-15,-29 5-2 16,-7 4 3-16,65-24-2 15,-26 8 2-15,-15 1-5 16,63-14 3-16,-32 12 0 16,-19-1 2-16,48-21-2 15,-50 15 0-15,-24 4 1 16,33-30-1-16,-28 5-1 16,21-31 0-1,-34 13 2-15,-23 10 1 16,11-25-1-16,-33 28-2 15,-17 18 5-15,7-18-5 16,-7 19 0-16,-10 1 2 16,7-20 1-16,-11 17-2 15,-3 4-3-15,17-21 7 16,-3 11-5-16,-16 7-6 16,5-33 6-16,-3 12 9 15,-5-14-5-15,-9 28-3 16,-18 19 1-16,-1-19 1 15,-1 17-1-15,-4 4 0 16,-1-8 1-16,-1 7-1 16,-11 9-3-16,-9-26 0 15,-5 11 0-15,-4 3 0 16,-49-19 1-16,-5 8-1 16,-52-21 1-16,30 22 0 15,20 20 0-15,-14-12 1 16,26 17 0-16,15 1 1 15,-13-3 2-15,12 8-4 16,8 1-3-16,-31-13 6 16,4 9-5-16,-7 3 2 15,-63-4 0 1,13 10 1-16,9 9 1 16,-48-12 0-16,43 7-3 15,-14-3 2-15,41 11-1 16,19 4 1-16,-36 1-1 15,21 5 0-15,6-14 2 16,-47 4-1-16,27-2-1 16,10 4 5-16,-46-8-6 15,22 8 2-15,14 2 0 16,-45 5-2-16,38-4 3 16,14 5-3-16,-45 3 4 15,23-4 0-15,-30 4-2 16,38-4-2-16,14 4 2 15,-67 4 0-15,29-4 1 16,9 0 0-16,-59 0 0 16,33 4-1-16,24-4-2 15,-72 3 1-15,36 11 3 16,17-11-4-16,-46 14 3 16,38-6 0-16,-18 10-1 15,35-10 1-15,25 2-2 16,-63 4 2-16,36 1 1 15,5 1-6 1,-75 16 2-16,36-7 4 16,18 0-7-16,-66 9 6 15,46-13 1-15,36-3 0 16,-36 7-4-16,46-8-1 16,21-1 1-16,-29 12 4 15,27-3-2-15,-31 13-1 16,31-9 1-16,19-6-1 15,-33 13 3-15,25-4 1 16,9 2-8-16,-54 27 4 16,29-12 1-16,22-11 1 15,-25 9-2-15,32-7 0 16,20-10 2-16,-11 12-3 16,25-13 0-16,14-1-58 15,-7 8-1-15,14-9-33 16</inkml:trace>
  <inkml:trace contextRef="#ctx0" brushRef="#br0" timeOffset="32469.58">20633 8078 173 0,'-3'0'127'15,"-11"0"-110"-15,11-2 7 16,3 0 46-16,0-6-45 16,-2 7-15-16,2-1-9 15,0-2 4-15,-12 0 21 16,12 29 27-16,24 82-46 15,3-6 0-15,13 29-7 16,-16-24 9-16,-2-11 10 16,-10 61-17-16,-9-27-3 15,6-14-32-15,-9 21-50 16,-2-38-52-16</inkml:trace>
  <inkml:trace contextRef="#ctx0" brushRef="#br0" timeOffset="32892.57">21475 7944 153 0,'0'0'18'16,"0"0"-21"-16,2-2 1 15,-2 0 13-15,0 0 10 16,0-2 38-16,-2 12-16 15,-1 14-23-15,-115 155 11 16,10-4-20-16,21-56-7 16,18-29 2-16,-23-12-4 15,27-30-1-15,24-21 18 16,39-24 9-16,0 1 9 16,-1 0 38-16,1 2-46 15,-1-2-5-15,1-4-21 16,4 2-2-16,-2 0-6 15,0 0 10-15,3 11 1 16,11 6-2-16,51 37-6 16,10 1 3-16,4-4-2 15,37 18 3-15,-25-19-3 16,-16-4-6-16,11 1-5 16,-23-19 1-16,-22-13-12 15,-10-4 5 1,-22-9-21-16,-6-1-184 15</inkml:trace>
  <inkml:trace contextRef="#ctx0" brushRef="#br0" timeOffset="33267.91">22266 7962 51 0,'2'-13'42'0,"3"-5"22"16,-2-1 80-16,-1-5-101 16,-2 2-23-16,2-109-17 15,-4 76-1-15,-20 47 2 16,-4 10 26-16,-42 85 3 15,4 16 8-15,15 14-4 16,-11 62-30-16,22-46 0 16,26 22-4-1,9-40-2-15,6-22 4 16,42 19-6-16,11-28 4 16,4-27-1-16,41-10-11 15,-19-23-33-15,-8-13-127 16,18-9 25-16</inkml:trace>
  <inkml:trace contextRef="#ctx0" brushRef="#br0" timeOffset="33803.87">22660 8055 105 0,'0'0'16'0,"-2"-2"12"15,2-5 31-15,0 3-47 16,0-11-5-16,2 2-4 16,15 12-1-16,87-14 0 15,-30 17-4-15,-9 61 4 16,-29-4-2-16,-26 5 10 15,-13 38 11 1,-18-17 1-16,-13-18-3 16,-43 6-18-16,19-28 1 15,15-14-4-15,21-7 8 16,20-11 10-16,-8-11-33 16,13-15-17-16,38-22-7 15,4-28-80-15,73-105 98 16,-7 12 41-16,-10 16 43 15,2 5-23-15,-40 57-5 16,-25 31 23-16,-23 25-38 16,-13 18-5-16,-2-3 28 15,-36 20-6-15,-2 16-11 16,-3 18-16-16,-17 44-5 16,17-4 2-16,8-5 3 15,13 24-7-15,18-24 0 16,-1-17-2-16,28 13 0 15,1-25-2-15,22-18-110 16,39-26-3-16,-10-7-8 16</inkml:trace>
  <inkml:trace contextRef="#ctx0" brushRef="#br0" timeOffset="34061.86">23714 8189 98 0,'0'0'66'16,"0"0"-17"-16,0 0-14 15,0 0-7-15,0 0 9 16,0 0 36-16,-5 10-59 16,3 1-9-16,-66 104 0 15,42-13-8-15,23-29 4 16,-9-19 2-16,15-4-9 15,16-22-12-15,5-9-109 16,39-18 10-16</inkml:trace>
  <inkml:trace contextRef="#ctx0" brushRef="#br0" timeOffset="34465.83">23820 7787 83 0,'0'0'65'0,"0"0"-30"16,0 0 40-1,0 0-43-15,0 0-22 16,0 0-10-16,0 0 0 16,0 0 0-16,0 0-5 15,0 0 4-15,-5-1-10 16,-2 1-42-16,7 0 29 15,0 0 13-15,29 0-20 16,-1-23 29-16,-11-3 36 16,-5-2 22-16,-9 26-45 15,-3-14-7-15,-3 3 0 16,-28 15-4-16,2 20-1 16,7 9 1-16,3 38 0 15,17-13 0-15,-10-11-1 16,14-4 11-16,1-38 19 15,13 10 76-15,-13-11-70 16,14-2-29-16,-15-20 12 16,1-36-8-16,-1 10-22 15,0 8-135-15,-4 9-28 16</inkml:trace>
  <inkml:trace contextRef="#ctx0" brushRef="#br0" timeOffset="34718.82">24296 8288 357 0,'0'-2'13'15,"0"-4"17"-15,22-7 79 16,-1 12-85-16,6-16-19 15,2 15-6-15,153-58 2 16,-81 51-1-16,-43 9 2 16,-27 41-1-16,-26 19-1 15,-2 8-29-15,-44 38-47 16,-3-18-48-16</inkml:trace>
  <inkml:trace contextRef="#ctx0" brushRef="#br0" timeOffset="35107.79">25164 7635 226 0,'20'0'36'16,"-18"-2"20"-16,-2-9 135 16,12-13-153-16,-10 11-33 15,10 0-9-15,94-93 0 16,-24 52 1-16,-22 28-5 16,22 26 7-16,-24 16-2 15,-25 29-3-15,-18 61 4 16,-13-6 3-16,-38 57 1 15,-12-38-4-15,-17-21-24 16,-24 3 1-16,14-29-7 16,30-25-40-16,13-19 44 15,28-26-9-15,-4 7-95 16,11-41 95-16,38-25 1 16,16-27-39-16</inkml:trace>
  <inkml:trace contextRef="#ctx0" brushRef="#br0" timeOffset="35260.79">25544 7879 78 0,'46'-54'98'0,"-3"2"-28"15,-4 5-11-15,-3 6-45 16,-7 6-8-16,129-127 13 16,-126 119 1-16,-32 43-7 15,-3 8 7 1,-42 64-17-16,25 6-2 16,8-1-3-16,10 36 2 15,0-27-8-15,4-10-137 16,53-2 19-16</inkml:trace>
  <inkml:trace contextRef="#ctx0" brushRef="#br0" timeOffset="35483.76">26629 7464 142 0,'3'0'43'15,"1"0"-40"-15,-1 0 4 16,-1 0 17-16,1 0 13 15,-1 0 2-15,0 0-18 16,-4 18-8-16,0 1-2 16,-87 145-9-16,45-4-1 15,23-54-1-15,18-36 0 16,6 3-19-16,23-30-35 16,5-12-134-16</inkml:trace>
  <inkml:trace contextRef="#ctx0" brushRef="#br0" timeOffset="35675.76">26141 7892 119 0,'0'1'66'16,"0"5"8"-16,29-6-57 15,0 0 3-15,11-2 0 16,25-2-47-16,272-74-63 16</inkml:trace>
  <inkml:trace contextRef="#ctx0" brushRef="#br0" timeOffset="35919.75">27165 7075 155 0,'0'0'95'16,"0"0"15"-16,0 0-52 16,0 0-18-16,0 0-23 15,0 0-10-15,0 0 9 16,0 0 35-16,37 2-23 16,167 78-1-1,-48-17-11-15,6 37-11 16,-57-16-3-16,-20 45 0 15,-49-14-1-15,-34 2-67 16,-93 80-118-16</inkml:trace>
  <inkml:trace contextRef="#ctx0" brushRef="#br0" timeOffset="40233.66">11500 5079 6 0,'0'0'7'0,"0"0"18"16,0 0-5-16,0 0 8 16,0 0 48-16,0 0-45 15,0 0-9-15,21-2 10 16,-1 0-17-16,134-43-5 15,-46 21 6 1,12-11-17-16,-21 5 5 16,-22 6 9-16,24-10-2 15,-24 16 6-15,-12 1 25 16,-3-5-23-16,-21 7 0 16,-15 4 25-16,-4 0-23 15,-10-1-10-15,0 1-3 16,7-4-6-16,1 2-1 15,-1-2-3-15,15-14 2 16,-1 4 1-16,-9 9 12 16,3-1-7-16,-8 4 5 15,3-7-8-15,-8 5-2 16,-11 5 1-16,25 8-3 16,-23-20 2-16,29 20-3 15,-10-27 3-15,-2 19 0 16,-6-1-2-16,11-9 3 15,2 1 2-15,-5 0 31 16,2-7-20-16,-14 8-5 16,-9 7 7-16,23 9-12 15,-23 0-1-15,6-17-4 16,-6 17 1-16,6-14 1 16,-6-3-3-1,13 17 4-15,-13-18 1 16,18-1 1-16,-18-1 1 15,19 1-6-15,-18-10-1 16,11-3 2-16,-13 3 0 16,13-6-2-16,-13 3 3 15,15-7-3-15,-15 6 1 16,17 11 0-16,-16-14 1 16,19 14 0-16,-20 0-1 15,0 7 2-15,13-3 1 16,-13 5-4-16,10-6 1 15,-9 8 0-15,-1 4-2 16,-4-26 3-16,2-1-3 16,0 7 1-16,0-7 3 15,0 14-4-15,0-6 0 16,0-2 0-16,-3 10-11 16,1-4 4-16,-15 5-11 15,15 0-7-15,-27-7 26 16,7 4-2-16,-2 2-6 15,-5-10 7-15,12 4 2 16,3 2-8-16,-3-12 5 16,-7 8 6-16,10 4 0 15,-15-6-3 1,2 3-3-16,-26-14 3 16,3 9 3-16,9 6-7 15,-7 2 5-15,19 1-5 16,2 3-1-16,-4-4 7 15,5 5 0-15,4 4-8 16,-7-5 7-16,8 5-3 16,-3 0-3-16,-8-4 2 15,3 8 2-15,8 11-6 16,-3-15 5-16,2 14-1 16,0-1-6-16,-9-17 9 15,5 17 0-15,2-15 0 16,-17 8 1-16,5 0-2 15,-8-4 1-15,13 7 0 16,5 1 2-16,-13-18-6 16,10 14 1-16,-2 7-10 15,-7-15 7-15,4 16 2 16,5-1-4-16,-22-8 5 16,8 10 1-16,-7-3 1 15,-20 3 1-15,22 0-3 16,17 0 0-16,-27 3 1 15,12-3 3 1,-2 4-6-16,10-2 3 16,6 9 3-16,13-7-2 15,-12 3-1-15,-3-5-1 16,-12 22 0-16,5-9 1 16,5-2-3-16,-12 13 6 15,7-1-2-15,10-9 1 16,-10 8 1-16,12-3-2 15,1 1-5-15,-13 4 9 16,2-5-3-16,8-1 0 16,-10 8 0-16,10-4-4 15,4 0 1-15,-4 19 2 16,0-4-1-16,11-9 1 16,-6 13-2-16,7-11 2 15,2-3 4-15,3 22-4 16,-1-1-4-16,3-2 9 15,-2 27-6-15,11-14 2 16,-16 6 3-16,17 35-6 16,-3-20 3-16,-5-17-3 15,10 11 3-15,0-16 0 16,0-12 1-16,3 16-3 16,-1-10 3-16,15-6-3 15,-3 23 2 1,5-12 1-16,8 1 0 15,26 36-1-15,-7-16-1 16,-6-9 3-16,18 17 0 16,-10-20 0-16,3-10-4 15,16 11 3-15,-16-13-2 16,-13-6 2-16,5 6-1 16,-9-13 0-16,-5-14-2 15,24 16 5-15,-5-8-1 16,-2-7 9-16,21-13 3 15,8-1-4-15,-6-14 4 16,49 22-8-16,-26-22 2 16,-11 11 9-16,8-11-12 15,-24 0 1-15,-17 0 14 16,5 2-3-16,-19-8 17 16,5-5-25-16,-1-4-5 15,0-10-3-15,44-33 1 16,-7 1-3-16,-3-3 1 15,29-46 2-15,-22 14-2 16,-18 5-32-16,-13-25 4 16,-20 30-10-16,-18 15-177 15,-10-2 30 1</inkml:trace>
  <inkml:trace contextRef="#ctx0" brushRef="#br0" timeOffset="46756.51">19134 7001 15 0,'-7'0'43'15,"7"0"-14"-15,0 0 4 16,0 0 35-16,0 0-49 16,0 0-13-16,0 0 5 15,0 0-8-15,0 0-4 16,-2-12 4-16,-20-70 0 16,20 25 3-16,-1 12 3 15,1-11-9-15,4 17-1 16,1 0 2-16,35-20-1 15,-2 10 1-15,17 16 4 16,36-3-5-16,-19 16 0 16,-8 9 2-16,18 11-7 15,-8 0 2-15,-2 4 5 16,35 23-2 0,-18 0 2-16,-5 6 2 15,26 14-5-15,-19-12 3 16,-10-11-5-16,32-15 5 15,-29-7-1-15,-22 9 16 16,-17-9 16-16,-21 0 8 16,-12 0-22-16,-8-26-19 15,15-4 1-15,-15-15 2 16,1-39-1-16,-1 13-1 16,-4 14 2-16,-1 1-1 15,-6 24-4-15,9 11-4 16,-3 17 6-16,3-5 0 15,0 5-4-15,0 0 2 16,0 0 1-16,0-9-2 16,10 13 2-16,9 0 0 15,7 9 2-15,25 4-8 16,-17 2-5-16,-1-4-27 16,1 5 18-16,0-8 11 15,-32-8 6-15,12 5 3 16,-11-5 3-16,-1 0 4 15,13 9-8-15,4-13-1 16,-17-17 6 0,56-44-4-16,-19 2 1 15,4 1-6-15,34-14 4 16,-12 20 5-16,-5 17-2 16,29 18 0-16,-7 17 1 15,4 0-2-15,63 10-1 16,-14 1 2-16,-3 6 5 15,54 11-6-15,-40-6-3 16,-25-5 8-16,6-2-3 16,-38-3 1-16,-29-8 9 15,-9-4-7-15,-18 0-2 16,-6-24-3-16,-5-21-1 16,-8-1 0-16,-4-2-6 15,-6-23-27-15,-1 19-49 16</inkml:trace>
  <inkml:trace contextRef="#ctx0" brushRef="#br0" timeOffset="49508.87">14781 7302 20 0,'0'2'32'0,"0"-4"-20"15,0 2-3-15,0 0 3 16,0 0 0-16,0 0 3 15,0 0 3-15,0 0-8 16,0 0 1-16,0 0 9 16,0 0-9-16,26-19-2 15,-14 17 14-15,10-11-12 16,4 10-2-16,5-10 10 16,22 11-8-1,-7-21 1-15,0 22-1 16,36-25-6-16,-5 16-1 15,-8 3 0-15,32-10-4 16,-26 8 2-16,-10-2 0 16,14-2-3-16,-19 3 1 15,-14 8 16-15,17-12 3 16,-8 10-3-16,-5-5 0 16,30 5-11-16,-15-15-4 15,-3 17 0-15,25-18-3 16,-22 18 5-16,-8-13-5 15,6 13 1-15,-17-1 0 16,-15 1 0-16,10 0 0 16,-3 0 3-16,6 0 5 15,42-9-6-15,-4 9 3 16,-3-11 9-16,27-6-7 16,-34 5-3-16,-19 4-1 15,-12 8-1-15,-14-12 0 16,-10 12 4-16,-15-8-4 15,0 9-1-15,1 1 2 16,-1 0 2-16,1 0 6 16,-1 0 30-1,3-2-14-15,-3 2 18 16,1 0-19-16,-1 0 2 16,-2 0 6-16,2-4-24 15,-2-4-5-15,3-1-3 16,-1-4 0-16,1-4-4 15,1-1 8-15,-1-10-5 16,-1 2-2-16,1-6 3 16,6-20-2-16,-4 2 2 15,-3 2 2-15,1-23-3 16,-3 11-1-16,-3-12 0 16,1 18 2-16,-3 5 0 15,-16-12-1-15,18 13-1 16,-16 5 2-16,17-13-1 15,-15 15-1-15,14 10 4 16,-21-3 0-16,22 8-2 16,-1 6-3-16,-16-7 0 15,5 3 3-15,11-15-1 16,-23 9 0-16,23 4 1 16,-9-14-2-16,3 8 0 15,6 4 5-15,-33-13-6 16,34 9 0-16,-17-3-1 15,4-11 3 1,13 7 0-16,-22 7-9 16,7-26-1-16,5 10-11 15,-19-19 12-15,21 5 3 16,-2 9-20-16,10-20 22 16,-20 25 4-16,20 5-1 15,-34-4 2-15,23 14 1 16,1 16-4-16,10 2 2 15,-8 4 0-15,6 0-4 16,1 9 5-16,3-5 0 16,-2 5 0-16,2-9 0 15,-3 9 0-15,3-8-6 16,-2 9 3-16,-10 1-3 16,12 0 5-16,0 0 0 15,0 0-8-15,-2 0 5 16,-6 0 3-16,8 0 1 15,0 0-1-15,0 0 1 16,0 0-7-16,0 0 3 16,0 0 4-16,0 0 0 15,0 0-2-15,-2 0 0 16,-10 0 0-16,-27-2-1 16,11 2 1-1,-54 2 2-15,10-1-2 16,7 12-1-16,-34 6 2 15,20-2-3-15,11 3-1 16,-28 6-1-16,17-2 1 16,4-9-7-16,-16 13 5 15,14-4-1-15,12 4-3 16,-19 23 5-16,9-7 3 16,3-8-7-16,-27 1 7 15,20-13-1-15,7-5-5 16,-24 8 4-16,26 1 1 15,10-5 4-15,-17 10-3 16,17-9 0-16,9-1 5 16,-19 5-2-16,10-8 1 15,7-7-3-15,-2 2 1 16,21-13 1-16,10 15 0 16,22-14-1-16,-10-3-2 15,9 2 1-15,1 0 0 16,0 0 2-16,-8 5-4 15,5-5 4-15,-2-2-2 16,7 0-3-16,0 0 0 16,0 0 4-1,-2 11-1-15,-1 4-1 16,1 11 4-16,-1 34-3 16,-1-4 0-16,1-4-1 15,6 35 2-15,1-11 0 16,-1-1 0-16,9 33 1 15,-10-19-1-15,27-11 3 16,-15 39-3-16,-2-14 0 16,3-12-2-16,-1 24 0 15,1-33 3-15,-3-15 2 16,2 11-3-16,5-16 0 16,-2-7 0-16,12 12 2 15,-2-18-3-15,-13-18 0 16,-2 1 2-16,-9-15 0 15,13-4 2-15,-13-10 2 16,-3 3 2-16,2-4 25 16,1 0-8-16,-1 1 1 15,0-1 15-15,1 0-26 16,-6 0-8-16,3 0-7 16,0-4 1-16,0 2-21 15,0 0-52-15,0 0-66 16</inkml:trace>
  <inkml:trace contextRef="#ctx0" brushRef="#br0" timeOffset="51036.78">16286 7095 43 0,'0'0'85'16,"0"0"-46"-16,0 0-9 16,-2-1 27-16,2-3-26 15,0 0 0-15,0 2 31 16,0-7-37-16,-3-58 15 15,1 39-22-15,-3 17-8 16,3 7-7-16,2-1-3 16,0 3-1-16,0 0-3 15,0-2 1-15,0-5 3 16,-3 27 0-16,6 53 3 16,9 5-4-1,-2 6 2-15,23 60-4 16,-2-21 1-16,1 1 3 15,13 64 0-15,-8-31 2 16,6-19-4-16,24 40 3 16,-7-36-2-16,-14-21 0 15,5 33 0-15,-11-36 0 16,-11-25 0-16,3 13 0 16,-11-28 2-16,-9-22-2 15,-9-5 0-15,13-16 1 16,-13-14-3-16,-1-17-4 15,5 9-28-15,-4-9-203 16</inkml:trace>
  <inkml:trace contextRef="#ctx0" brushRef="#br0" timeOffset="51325.77">16060 8894 75 0,'0'0'70'16,"0"0"52"-16,0 0-75 16,0 0-15-16,0 0-3 15,0 0-13 1,0 0-2-16,0 0-5 16,0 0-3-16,24 2 2 15,164 41-6-15,-51-6 4 16,-22-5-4-16,35 14-1 15,-33-10 0-15,-25-8-5 16,-3 1-11-16,-27-8-18 16,-21-8-48-16,-9-11 24 15,-11-4-6-15</inkml:trace>
  <inkml:trace contextRef="#ctx0" brushRef="#br0" timeOffset="51531.75">17203 8228 56 0,'0'0'9'16,"0"0"-6"-16,0 0 44 15,0 0 1-15,0 0 3 16,0 19 36-16,-3 9-48 16,1 9 5-16,-41 186 15 15,4-26-57 1,15-55-3-16,22-40 2 0,-1 2-33 15,1-39-69 1</inkml:trace>
  <inkml:trace contextRef="#ctx0" brushRef="#br0" timeOffset="60329.27">12929 2858 32 0,'0'0'22'15,"0"0"7"-15,0 0-21 16,0 0-2-16,0 0-2 16,0 0-5-16,0 0-2 15,0 0 1-15,0 0 2 16,0 0 2-16,0 0-1 16,4 53-1-16,-1-2 2 15,6 1-3-15,-6 28 1 16,16-28 0-16,-17-17-1 15,3-33 17-15,2 15 29 16,-4-2 85 0,23-15-108-16,6-8-21 0,20-27 0 15,117-90 3-15,-10-3 5 16,-8-8 18 0,44-74-18-16,-46 42-9 15,-31 40 3-15,12-2-1 16,-41 50 2-16,-29 18-5 15,-19 23-1-15,-22 19 1 16,-17 16-9-16,6-3-26 16,-6 5-30-16,1 0-134 15</inkml:trace>
  <inkml:trace contextRef="#ctx0" brushRef="#br0" timeOffset="62728.13">6206 6606 17 0,'0'0'21'0,"0"0"3"15,0 0 34-15,0 0-25 16,0 0 1-16,0 0 18 16,36-2-36-16,9-14-6 15,285-78 4-15,62-15-14 16,-101 29 1-16,-62 16 1 15,11 1-5-15,-79 20 3 16,-45 17-1-16,-34 12-4 16,-37 12-19-16,-42 0-74 15,-1-2 55-15,12-9-20 16</inkml:trace>
  <inkml:trace contextRef="#ctx0" brushRef="#br0" timeOffset="62964.12">6194 6952 27 0,'0'4'43'16,"0"1"35"0,38-5-31-16,5-1 4 0,13-1 13 15,28-13-46-15,351-93-1 16,-151 32-10-1,-27-21-8-15,-83 30 3 16,-44 17-2-16,-20 5 1 16,-40 21-1-16,-32 9-1 15,-35 13-14-15,19-9-30 16,4-11-151-16</inkml:trace>
  <inkml:trace contextRef="#ctx0" brushRef="#br0" timeOffset="64573.03">16375 5237 29 0,'3'0'6'0,"-1"0"-5"16,3 0-2-16,-3 0 0 16,1 0-1-16,-1 0 0 15,1 0 2-15,-1 0 1 16,-4 0-2-16,2 0-1 16,55 104 5-16,-24-28 0 15,-4 12-5-15,-11-27 2 16,-4-16 0-16,8-4-2 15,-8-23 5-15,-10-8 74 16,3-8 7-16,12-2-17 16,9-2-41-16,44-50-22 15,24-23-1-15,24-27 1 16,72-97-3-16,-36 26 0 16,-17 15-2-16,43-45 2 15,-38 48-2-15,-24 33 0 16,5-1 4-1,-37 41-2-15,-28 30-5 16,-17 17 3-16,-20 20-4 16,-11 11-86-16,-5 2 12 15,-5 0 17-15</inkml:trace>
  <inkml:trace contextRef="#ctx0" brushRef="#br0" timeOffset="65580.96">15538 8232 47 0,'0'4'41'16,"0"-2"2"-16,0-4 31 15,0 2-66-15,0 0-8 16,0 0 0-16,-5-10 2 16,3-1 6-16,-24-98 22 15,23 27-25-15,-14 35-5 16,15 19-3-16,-8 6 3 16,6 11 2-16,1 9 2 15,3 0-7-15,0 0 4 16,0 0 0-16,0-1-3 15,0 6 1 1,0-3 3-16,0 0-5 16,0 0-1-16,-2-3-10 15,2 1-27-15,0 0-28 16</inkml:trace>
  <inkml:trace contextRef="#ctx0" brushRef="#br0" timeOffset="68426.8">11185 5096 12 0,'0'0'6'0,"0"0"15"16,0 0-14-16,0 0-3 16,0 0 8-16,0 0-9 15,0 0 3-15,0 0 12 16,0 0-11-16,0 0-3 16,0 0 13-16,19-15-10 15,3 13-3-15,16-26 3 16,56 4-5-16,12 1 0 15,12-1 9-15,76-15-7 16,-28 2-3-16,-17 7 10 16,51-15-4-16,-41 10 0 15,-27 9 4-15,39 0-8 16,-34 2 5-16,-22 0 3 16,56-8-8-16,-22 10 4 15,-12-1 8-15,34-6-9 16,-43 3 0-16,-22 1-2 15,31-6-3-15,-22 7 2 16,-16 9-2-16,31-4-1 16,-25 0 2-1,-4 3-1-15,49-7-1 16,-30 7 1-16,-19-1-3 16,34-2 9-16,-27 3-4 15,-14-3 1-15,21-3 5 16,-26 5-1-16,-12 6 2 15,7-2-4-15,-16 2 0 16,-13-1 4-16,19-2-6 16,-6 1 2-16,-8-1 1 15,27-6 0-15,-25 5 6 16,-11-2 20-16,-6-1-20 16,-13 3-5-16,-13 7-3 15,7-3-3-15,1 2-2 16,2 7 1-16,14-31-2 15,-5 20 4-15,13-17 0 16,-15 8 7-16,-12 7 37 16,-5-4-25-16,-4 17-11 15,-3-24-10-15,5-2-2 16,-3-13 1-16,-12-5 3 16,18-29-3-16,-18 12 0 15,0 11-4-15,1-28 2 16,-6 15 3-16,1 0-5 15,-39-37-4 1,3 9 1-16,-30-27 5 16,11 22-6-16,11 12-34 15,-19-18 15-15,14 19 24 16,11 12 1-16,1-20 3 16,13 22-2-16,6 25 4 15,1-6-5-15,5 22 2 16,4 6 0-16,5 9 3 15,3 15-1-15,-20-11-7 16,20 9 6-16,-1 0-2 16,1 0-6-16,0-2 3 15,-1 4 0-15,1-7-5 16,-3 3 5-16,-2 4 3 16,7 0-1-16,0 0-2 15,-3-2 3-15,-4 2-1 16,7 0 0-16,-5-2 4 15,-9 2-5-15,-70 2-3 16,12 0 1-16,-10 2-10 16,-63 0 7-16,8-4 6 15,3 3 1-15,-80 27-2 16,33-11 3-16,27 7 1 16,-21 5-1-1,40-10 1-15,24-6-4 16,-40 13 2-16,23-4-4 15,13 2-19-15,-46 9 14 16,24-3-2-16,12-6-5 16,-51 4 11-16,34-12 1 15,15 5 2-15,-54 6 3 16,32 3-2-16,17-12 1 16,-56 5 1-16,29-5 1 15,10-3-3-15,-82 16 1 16,49-5 1-16,20-4 1 15,-20 4-3-15,47-7 2 16,31-4-1-16,-13 7-8 16,28-4-1-16,14-5 8 15,-7 6 0-15,10-3 0 16,5 1 3-16,-20 10-4 16,25-8 2-16,9-4 3 15,7-2-1-15,10-6-1 16,33-7-4-16,-9-2 2 15,10 2 3-15,-15-2 0 16,17 0-2-16,0 0 0 16,0 0 0-16,-5 1-2 15,5 3 4 1,0 2-5-16,5 35 5 16,0-4 0-16,9 17-2 15,18 56-2-15,6 9 5 16,-7 7 1-16,22 97-2 15,-14-33 0-15,-1-15 3 16,25 65-3-16,-10-52 2 16,-7-34-3-16,11 29 1 15,-6-53-1-15,-13-32 0 16,1-14 0-16,-15-39 1 16,-12-14 27-16,-10-29 5 15,8 13 9-15,-8-13 41 16,1 0-61-16,-1 2-14 15,3 1-11-15,0-14-47 16,-3-12-88-16</inkml:trace>
  <inkml:trace contextRef="#ctx0" brushRef="#br0" timeOffset="69462.74">15336 5190 18 0,'0'-1'21'0,"0"-16"21"15,0 15 52-15,0-6-63 16,0 5-15-16,0-5-11 16,0-3-6-16,3-39 0 15,-1 28-4 1,0 20 7-16,13 2-4 16,23 11 0-16,15 65 2 15,3 2 0-15,-11 0 4 16,15 14-3-16,-19-27 1 15,-9-21-3-15,4 3 1 16,-10-25 3-16,-4-9 90 16,9-11-21-16,8 0-18 15,16-4 12-15,99-91-49 16,-10-7-3-16,109-105-8 16,-39 26 2-16,-7 19 8 15,31-18-6-15,-72 55-3 16,-63 45-6-16,-26 22-1 15,-36 23 0-15,-19 16-7 16,-10 2-12-16,0 13-30 16,-10-15-134-16,0 17 54 15</inkml:trace>
  <inkml:trace contextRef="#ctx0" brushRef="#br0" timeOffset="134924.29">8787 11197 39 0,'0'0'50'16,"0"-1"-10"-16,0-7 26 16,0 6-39-16,0-9-6 15,-3 9-4-15,3-9-18 16,-2-39 6-16,-13 48 54 15,15 30-33-15,-26 17 0 16,23 23 19 0,-45 78-30-16,27-20-4 15,9-9-7-15,-5 43-3 16,14-22 1-16,-9-23-1 16,12 23-2-16,3-51 1 15,14-23 3-15,9-31-4 16,10-31-1-16,10-4 6 15,45-80-26-15,-16-5-28 16,23-83 43-16,-30 24 4 16,-20 17 5-16,-10-5-5 15,-18 54 3-15,-16 32-4 16,-4 46 5-16,5 0 2 16,10-7 3-16,-13 96-6 15,20-18 1-15,-8 5 0 16,37 36-1-16,2-26 1 15,-5-15-2-15,14 5 1 16,-11-25-1-16,-3-20 5 16,10-25-6-16,-10-2 3 15,-5-21-2-15,12-70 1 16,-16-11 0-16,-22-12 2 16,-17-67-2-16,-3 42-1 15,-18 27 23-15,-15 17-8 16,14 35-6-1,12 21-9-15,5 17-5 16,3 16-110-16,0 2-5 16</inkml:trace>
  <inkml:trace contextRef="#ctx0" brushRef="#br0" timeOffset="135277.28">10268 10470 82 0,'0'0'49'0,"0"0"-19"16,0-2-10-16,0-2-12 15,0 3 11-15,0-1 31 16,0 0-23-16,0 4-9 16,0 13 27-16,3 135-24 15,-1-36-8-15,0-17-2 16,1 27-9 0,-1-29-3-16,3-26-1 15,-10 9 2-15,3-17-2 16,-1-16-130-16,6-4 13 15</inkml:trace>
  <inkml:trace contextRef="#ctx0" brushRef="#br0" timeOffset="135524.26">9588 10636 76 0,'0'0'38'15,"0"0"-20"-15,-5-2 46 16,-2 2-21-16,7 0-6 16,0 0 44-16,52-2-42 15,6-9-13-15,308-43 3 16,-17-11-22-16,-109 20-4 16,-62 8-4-16,-26 11 0 15,-66 11 0-15,-38 6-1 16,-45 7-25-16,1 2-56 15</inkml:trace>
  <inkml:trace contextRef="#ctx0" brushRef="#br0" timeOffset="137037.18">10968 11246 34 0,'0'0'58'0,"-14"2"-38"15,4 11 5-15,-4 2 17 16,-3 18-27-16,2 6-1 16,-102 190 1-1,78-41-13-15,37-67 0 16,4-39 3-16,56-14-3 15,9-30 0-15,17-27-2 16,46-15 1-16,-19-14 0 16,-15-18-1-16,20-48 1 15,-37 14 4-15,-41 1 20 16,-35-19-7-16,-6 20-3 16,-37 10-1-16,-62 2-11 15,-1 21 5-15,2 13-4 16,-31 20-5-16,38-11 0 15,34 13-94-15,55 1-13 16</inkml:trace>
  <inkml:trace contextRef="#ctx0" brushRef="#br0" timeOffset="137276.16">11502 11210 35 0,'3'-9'58'0,"-1"-4"-10"16,0 0 14-16,-4 11-18 15,2 0 2-15,0-3 28 16,-77 14-40-16,19 30-5 16,-2 26 6-16,-22 86-22 15,17-13-4 1,12-3-2-16,-26 66-4 16,14-31-1-16,5-21-1 15,-10 31 0-15,15-50-2 16,12-33-114-16,-1-11-3 15,18-38-10-15</inkml:trace>
  <inkml:trace contextRef="#ctx0" brushRef="#br0" timeOffset="137589.14">12248 10770 29 0,'0'0'59'0,"0"0"-36"15,0 0-4-15,0 0 64 16,0 0-19-16,0 0-6 16,-3 11 24-16,1 15-40 15,-109 165-7-15,46-40 23 16,-7 33-34-16,19-40-2 15,29 17-21 1,22-40 0-16,-3-24-1 16,44 11 3-16,11-34-3 15,15-27-33-15,48-19-57 16,-14-19-55-16</inkml:trace>
  <inkml:trace contextRef="#ctx0" brushRef="#br0" timeOffset="138675.07">12382 11296 50 0,'0'0'38'16,"0"0"13"-16,0 0-27 16,0-2 2-1,0-9 10-15,3-6-18 16,19 15-9-16,95-91-5 16,4 67-1-16,-37 23 6 15,-24 6 14-15,-12 48-9 16,-21-3 8-16,-23 4 18 15,-8 49-29-15,-11-14 2 16,-19-3-8-16,-55 25-4 16,10-27 3-16,17-22-5 15,13-4 2-15,23-27-1 16,21-27 0-16,-7 8-2 16,15-33-3-16,37-18-52 15,40-68 13-15,-8 2 13 16,5-4 8-16,31-57 22 15,-19 31 2-15,-12 23 2 16,-7 3 0-16,-27 40 2 16,-40 36 12-16,-1 35-2 15,10 0 15-15,-36 16 14 16,-29 48-26-16,7-1 6 16,3 4 12-16,0 37-19 15,9-13-3-15,15-15 6 16,16 25-10-1,1-27-6-15,29-3-6 16,9-21 3-16,12-13-2 0,48-7 2 16,-19-17 1-1,-7-11 0-15,19-4-1 16,-22-1 1-16,-21-10-3 16,-15 1 1-16,-29-4-1 15,1-7 0-15,-1-16 1 16,1 8 0-16,-1 5-50 15,-4-8-29-15,-1 10-27 16</inkml:trace>
  <inkml:trace contextRef="#ctx0" brushRef="#br0" timeOffset="139300.04">13727 11357 80 0,'0'0'56'0,"0"0"-8"16,0 0-4-16,0 0-31 16,0 0 20-1,0 0 53-15,0 0-51 16,0 0-10-16,-2 15 28 16,-46 123-39-16,26-39-6 15,10-21 2-15,9 9-9 16,1-24-1-16,2-12 0 15,2-3 0-15,20-16-10 16,0-21-157-16,31-9 23 16</inkml:trace>
  <inkml:trace contextRef="#ctx0" brushRef="#br0" timeOffset="139727.01">13934 10922 18 0,'0'0'25'0,"0"0"12"15,-2 2-22-15,-8-2-6 16,10 0-7-16,-3 20 0 16,1-8 2-16,-39 92-9 15,39-32 6-15,2-33-2 16,2-24 0-1,1-15 0-15,11 0 0 0,15-16 2 16,-27-38-3 0,3 0 1-16,-2 3-1 15,-16 5 4-15,11 29 1 16,-41 15 13-16,-1 17-12 16,16 13-1-16,13 9-1 15,15 27-3-15,3-20 1 16,-1-8-2-16,36-9 2 15,-11-15 2-15,-3-11-1 16,12-2-2-16,-17-18-1 16,-16 4 2-16,-6-28-1 15,1-1 2-15,-22 6 0 16,-12 3-9-16,7 26-38 16</inkml:trace>
  <inkml:trace contextRef="#ctx0" brushRef="#br0" timeOffset="139988">14066 10771 70 0,'19'0'46'0,"-19"-1"2"16,0-16 26-1,3 15-43-15,-3-11-6 16,2 6 17-16,20 7-31 15,96 1-6-15,-34 53 2 16,12 50-6-16,-26-7-1 16,-20-2 16-16,-6 47-7 15,-20-22-2-15,-22-14 0 16,-4 45-7-16,-1-22 0 16,-18 1-54-16,-3 48-80 15</inkml:trace>
  <inkml:trace contextRef="#ctx0" brushRef="#br0" timeOffset="140404.98">15315 11467 56 0,'2'0'18'0,"0"0"-12"16,8 0 61-16,-8-2-24 16,-2-9-14-16,12 4 9 15,5 5-24-15,140-60-5 16,-35 40 1-16,32 9-6 16,-34 2-2-16,-14 0-2 15,34-13 0-15,-37 7 2 16,-31 2-23-16,1-4-33 15,-37 3-32-15</inkml:trace>
  <inkml:trace contextRef="#ctx0" brushRef="#br0" timeOffset="140646.96">15808 10989 76 0,'-3'0'51'15,"-14"0"64"-15,17-2-32 16,0 0 18-16,0 1 66 16,0-1-111-16,0 2 41 15,5 7-75-15,31 92-13 16,-19-12-8-16,-14 45-2 16,9-18 0-16,-10-8 0 15,-2 46-21-15,-2-25-62 16,-1-12-255-16,1 17 120 15</inkml:trace>
  <inkml:trace contextRef="#ctx0" brushRef="#br0" timeOffset="141731.9">17222 10928 62 0,'0'0'95'16,"-2"-2"-52"-16,2-4-15 16,-3 4-18-16,3-1 3 15,0 1 12-15,0 0 14 16,0 0-28-16,-17 117-7 15,15-23-1-15,-10 36-3 16,9-31 2-16,6-12-1 16,23 3 1-16,1-27-1 15,-3-24-7-15,12-22-4 16,-5-13-14-16,3-4-15 16,16-59 32-16,-6-1 4 15,-6-6 0-15,8-57 5 16,-17 26 0-16,-12 21 16 15,-5 15-15 1,-10 33-2-16,5 30-1 16,29 30 1-16,-24 2-1 15,3 22 1-15,11 42-3 16,-2-12 3-16,3-17-1 16,28 7 0-16,-9-22-1 15,-3-18 3-15,24-32-1 16,-11 0-2-16,-8-12 1 15,-2-57 3-15,-10-9 0 16,-17-9 27-16,-10-51 7 16,-6 28-5-16,-3 19-6 15,-3-1-26-15,-23 31-2 16,12 33-6-16,-10 26-53 16,7 9-67-16</inkml:trace>
  <inkml:trace contextRef="#ctx0" brushRef="#br0" timeOffset="142061.88">18492 11259 16 0,'2'-2'5'16,"1"-2"13"-16,-1 2 50 15,3 1-48-15,-10-1-5 16,-7 17 0-16,10 1-13 16,-1 7 2-16,-30 124-1 15,35-54-4-15,32-39-1 16,7-32 1-16,31-18 3 16,-5-8 0-16,-24-11 15 15,-9-39 10-15,-31 0 12 16,-1-5 40-16,-21-27-46 15,-1 25-12-15,-20 18-13 16,-40 22-9-16,18 20-42 16</inkml:trace>
  <inkml:trace contextRef="#ctx0" brushRef="#br0" timeOffset="146831.6">8438 13715 26 0,'-3'1'28'0,"1"1"-3"16,0 0 18-16,-1-4-23 16,1 0-10-16,-13 2 6 15,8-18-4-15,5 5-3 16,-56-114-3-16,56 8-6 16,-1 28 0-16,6 20 0 15,62-11 2-15,-22 27 0 16,7 12 17-16,49-4-10 15,0 14 3-15,2 7 15 16,72 15-14-16,-29 9-4 16,-12 0 2-16,42 26-10 15,-45 4 2 1,-6 11 4-16,43 37-6 16,-26-11-1-16,-30-1 2 15,27 8-4-15,-36-21 1 16,-14-18 0-16,21 1 2 15,-12-18-2-15,-7-14 1 16,27-11 3-16,-27 0-2 16,-17-18 0-16,3-40-1 15,-18-9-1-15,-13 0 4 16,-18-23-2-16,-14 32 1 16,-10 21 8-16,1 9-10 15,-1 35 0-15,-2 0 1 16,0-11-1-16,3 41 1 15,-1 11-1-15,37 45 1 16,-13-8 0-16,13-11-3 16,25 22 0-16,-11-23 1 15,-9-9-12-15,-11 14 10 16,-11-18-4-16,-17-20 3 16,2-31 5-16,-5 4 1 15,10 1-5-15,-14-44 1 16,-22-18 1-1,22-20-1-15,-1-51 2 16,6 22-2-16,23 13-12 16,53 2 7-16,15 28 2 15,2 22 6-15,80 9-1 16,-22 21 2-16,0 9-2 16,101 15 0-16,-27 9 5 15,1 14 0-15,108 31-4 16,-61-8 5-16,-28-5 5 15,110 21-9-15,-55-10-2 16,-26-4-2-16,115 17 2 16,-70-18 1-16,-40-23 1 15,93-17-3-15,-72-18 1 16,-36-4 2-16,80-53-1 16,-80-9-2-16,-44-14 18 15,42-87 3-15,-66 14 7 16,-45 6 33-16,0-37-49 15,-50 46-9-15,-39 33-7 16,-15 5 9-16,-26 36-4 16,-14 25-39-16,-8 11-46 15,1 24-41-15</inkml:trace>
  <inkml:trace contextRef="#ctx0" brushRef="#br0" timeOffset="155169.1">6237 11765 18 0,'-5'0'34'0,"0"0"-22"16,5 0 4-16,0 0 27 16,0 0-21-16,0 0-8 15,-2 11 2-15,2 2-6 16,2 101-4-16,-2-42 6 15,46-5-10-15,-7-30-3 16,16-16 2-16,46-19-1 16,-10-4 0-16,-4-19 0 15,21-29 2-15,-29 5-2 16,-21-5-2 0,-22-30 5-16,-24 15-2 0,-9 11 14 15,-18-7 12 1,6 23-2-16,-8 14-1 15,-5 22-23-15,-2-7 2 16,2 11 5-16,8 46-1 16,12 6-2-16,-3 8 2 15,31 49-5-15,6-5 1 16,6-1 2-16,37 45-5 16,-13-25 0-16,-11-15 4 15,4 42 5-15,-24-29 5 16,-14-13 14-16,-19 37-9 15,-13-38 7-15,-21-17 27 16,-48-1-21-16,5-32 21 16,-44-21-21-16,7-29-11 15,15-9-9-15,-33-45-10 16,45-12-2-16,26-16 0 16,15-63 0-16,34 23 0 15,14 10-1-15,53-29-5 16,19 39-6-16,24 17-140 15,63 3 16-15,-32 27-37 16</inkml:trace>
  <inkml:trace contextRef="#ctx0" brushRef="#br0" timeOffset="155493.09">7497 11975 40 0,'0'0'49'16,"0"0"-23"-16,0 0 17 15,0 0 58-15,0 0-65 16,0 17-7-16,-2 1 26 15,0 14-40-15,-1 167-5 16,-2-67 4-16,10-13-12 16,7-37 0-16,3-30-4 15,28-11 3-15,3-20-3 16,-3-10-138-16,31-11 5 16</inkml:trace>
  <inkml:trace contextRef="#ctx0" brushRef="#br0" timeOffset="155952.06">7548 11636 42 0,'0'0'3'16,"0"0"-3"-16,0 0 16 15,0 0-3-15,0 0-2 16,0 0-4-16,0 2-6 16,0 8 0-16,0 10 3 15,5 66-4-15,-3-42 12 16,0-42-1-16,-2 9-10 16,8-12-2-16,-4-18-1 15,1-35 3-15,-10 0-1 16,1 4 0-16,-13 0 2 15,7 20-2-15,-2 19-1 16,3 14 3-16,6 14 1 16,1 7-6-16,4 26 6 15,1-9-2-15,13-5 2 16,4-10 25-16,-18-13 20 16,0-11-11-1,15-2-34-15,-22-8-3 16,-4-8-2-16,-34-24 3 15,2 9 0-15,5 1-1 16,4 0-6-16,30 28-35 16</inkml:trace>
  <inkml:trace contextRef="#ctx0" brushRef="#br0" timeOffset="156460.03">8224 10496 51 0,'0'-2'28'16,"0"0"-7"-16,0-5 9 16,0 5-18-16,-7 2 14 15,4 0 57-15,-7 0-39 16,-14 13 2-16,-79 97 29 15,26 54-37-15,29-16 30 16,21 57-44-16,20-32-7 16,5-19 1-16,4 59-11 15,1-50-4-15,33-21-1 16,31 38 0-16,8-39 0 16,16-29 2-16,46 5-4 15,-21-35 1-15,-18-19 1 16,32 8-3-16,-29-21 0 15,-26-12 3-15,-18-9-2 16,-23-12-1-16,-17-8 1 16,-12-7 0-16,2 4-5 15,-2-2-40-15,-3-3-72 16</inkml:trace>
  <inkml:trace contextRef="#ctx0" brushRef="#br0" timeOffset="157588.96">18242 10050 35 0,'-3'-2'43'16,"1"0"-5"-16,0 0 16 15,-1 0-42-15,1 0 2 16,-1-1 39-16,-1 1-33 15,1 0-3-15,3 4 5 16,34 0-11-16,134 37-1 16,-43 5 30-16,0 53 2 15,-31 5 3-15,-14 10 26 16,1 106-45-16,-30-30 36 16,-15 76-32-16,-17-52-15 15,-16-17 7-15,-6 62-14 16,-2-51 5-16,-26-42 9 15,-31 24-19 1,4-58-3-16,10-31-2 16,-15-12 4-16,5-35 2 15,18-27-79-15,37-24-68 16,-16 9-66-16</inkml:trace>
  <inkml:trace contextRef="#ctx0" brushRef="#br0" timeOffset="159836.82">19572 11661 113 0,'-14'0'25'0,"14"0"18"16,0 0 79-16,0 0-64 15,0 0-6-15,0 0 14 16,0 0-44-16,0 0 1 16,16-2-2-16,191-34-19 15,-46 22 1-15,15-5-4 16,-58 8 1-16,-29 0-1 15,-19-2 2-15,-30 5 2 16,-13 6-5-16,-25-1 4 16,10-12-3-16,-9 13-54 15,-1 2-36-15,1 0-39 16</inkml:trace>
  <inkml:trace contextRef="#ctx0" brushRef="#br0" timeOffset="160155.81">20674 10768 132 0,'0'0'69'0,"2"-4"0"15,-2-3 8-15,0 3-65 16,0 2 9-16,0 0 64 15,0 0-52-15,0-5-1 16,14 38 31-16,8 62-36 16,-5-5-9-16,2 5 48 15,8 46-47-15,-8-21-4 16,-7-12-4-16,-7 35-10 16,9-31 2-16,-11 5-4 15,11-37-2-15,-12-18-13 16,15-8-59-16,-14-22-57 15,-1-27-254-15</inkml:trace>
  <inkml:trace contextRef="#ctx0" brushRef="#br0" timeOffset="161084.76">21251 11309 69 0,'-22'0'44'0,"22"0"6"16,0 0 71-16,0 0-62 15,0 0 3-15,0 0 49 16,0 0-58-16,0 0-10 16,0 0 4-16,0 0-33 15,116 15-4-15,42-15-12 16,-23 0 1-16,-19-2 5 15,28-13-3-15,-38 11-1 16,-22-14-23-16,0 16-21 16,-33-22-28-16,-18 22-139 15,-30-35 74-15,-1 13 0 16</inkml:trace>
  <inkml:trace contextRef="#ctx0" brushRef="#br0" timeOffset="161310.75">21573 10911 68 0,'0'-2'49'0,"0"0"16"15,0 0 97 1,0-1-78-16,0 1-7 16,0 2 73-16,0 18-109 15,0-1-7-15,-5 158-25 16,3-52-4-16,-10-23-4 15,7 21-1-15,3-22-1 16,-1-17-61-16,1 5-78 16,4-26-45-16</inkml:trace>
  <inkml:trace contextRef="#ctx0" brushRef="#br0" timeOffset="161821.72">22595 11136 82 0,'0'-2'14'16,"0"0"11"-16,0 4 17 16,0-2-4-16,0 0 16 15,0 0-39-15,0 0 2 16,0 0 11-16,10 2-21 15,91 0-4 1,-17 0-3-16,20-4 1 16,-23-17 0-16,-13 3 0 15,4-23-2-15,-29-6 1 16,-14-5 3-16,-26-38-4 16,-1 19-2-16,-14 10 2 15,-55 12 0-15,-10 27 0 16,-12 18 4-16,-44 21-2 15,30 16 8-15,21 21 27 16,15 50-18-16,26-11 1 16,29-8 19-16,12 27-27 15,2-23-8-15,39-13 5 16,48 7-2-16,-5-25 8 16,0-25 14-16,42-22-18 15,-18-11-3-15,-5-4-1 16,15-26-6-16,-34 6 0 15,-12-28 2-15,-26 7-2 16,-19 6-4-16,-25-6-26 16,-4 15-51-16,-1 10-226 15</inkml:trace>
  <inkml:trace contextRef="#ctx0" brushRef="#br0" timeOffset="162164.7">23911 10885 39 0,'3'0'42'0,"-1"0"1"16,0 0 57-16,1 0-43 16,2 0-8-16,-3 0 24 15,-19 22-44-15,15-5-2 16,-114 119 12-16,66-19-32 16,33-33-7-16,15-25 2 15,23 1-3-15,6-17 2 16,16-17-10-16,48-12-35 15,-19-12-43-15,-7 0-167 16</inkml:trace>
  <inkml:trace contextRef="#ctx0" brushRef="#br0" timeOffset="162612.67">24070 10511 34 0,'-3'-2'25'16,"1"0"13"-16,0 0 25 15,-1-1-46-15,1 1-9 16,-1 0-6-16,1 0-2 16,-8 2 0-16,10 0 1 15,-40 2-3-15,40-2-8 16,0 0-10-16,0 0 18 15,2-19 0-15,3 4 1 16,-10-7 1-16,3 4 8 16,-13 16 34-16,-43 4-27 15,3-1-8-15,2 25-3 16,7 21-1-16,18-2-2 16,18-8-2-16,8 2 4 15,4-9-1-15,8-15-4 16,42-12-1-16,-8-6 6 15,-11 1 0 1,-13-54-2-16,-8 13 4 16,-10-7 22-16,-4-17 2 15,-25 20-9-15,10 18-15 16,-23 14-6-16,-1 11-4 16,7 8-216-16</inkml:trace>
  <inkml:trace contextRef="#ctx0" brushRef="#br0" timeOffset="163062.64">24267 9968 107 0,'-2'0'77'16,"-10"0"-11"-16,12 0 4 15,0 0-36-15,0 0 2 16,0 0 39-16,19 2-46 16,-2-1-15-16,139 76 36 15,-7 31-25-15,-43-13 7 16,-3 38-13-16,-28-15-3 16,-27-3 16-16,-21 71-25 15,-25-26-6-15,-4-11 0 16,-59 59 0-16,-1-37-7 15,-15-12-226-15,-77 84 10 16</inkml:trace>
  <inkml:trace contextRef="#ctx0" brushRef="#br0" timeOffset="164429.56">5150 11263 98 0,'0'0'53'0,"0"0"-11"15,5-2-3-15,-5 0-24 16,0 0 8-16,0-2 30 16,0 4-12-16,-5 11-5 15,-67 97 23-15,-8 73-22 16,18-6 27-16,21 85-38 16,29-46-7-16,12-30 2 15,65 41-14-15,12-57-5 16,36-32-1-16,86 29-1 15,-21-42-1-15,-9-32-141 16,50 8-31-16</inkml:trace>
  <inkml:trace contextRef="#ctx0" brushRef="#br0" timeOffset="165559.5">3404 11999 43 0,'0'0'41'0,"4"0"-4"16,-1 0-35-16,-1 0-1 16,1 0 31-16,-3 0-16 15,0 0-4 1,0 0 15-16,0 19-13 16,31 104-7-16,-31-19 13 15,5 30-1-15,-10-24-3 16,-26-12 1-16,-37 36-8 15,-11-26 4-15,4-19 9 16,-55 8-18-16,25-30-2 16,1-19 3-16,1-10 0 15,33-27-2-15,19-9 0 16,-2-4-3-16,13-26 1 16,8-2 0-16,15-57 9 15,13 10-2-15,4 9-7 16,21-16 6-16,11 24 1 15,8 19-3-15,49 0-3 16,-4 19 0-16,-1 9-2 16,39 11 3-16,-32 4-6 15,-14 9 6-15,31 21 3 16,-21 1-3-16,-20 3-3 16,0 19 2-16,-21-4 0 15,-12-7 3-15,-3 20-5 16,-12-14 1-16,-7-11 0 15,10 7-1-15,-8-14-4 16,-4-2-140 0,-10-4 3-16</inkml:trace>
  <inkml:trace contextRef="#ctx0" brushRef="#br0" timeOffset="165884.48">3906 12468 97 0,'0'-2'27'16,"0"0"-6"-16,0 0 66 15,0 1-38-15,0-3-14 16,0-2 24-16,0 29-32 16,0-8-2-16,-5 115 21 15,10-15-33-15,0-33-9 16,9-23-5 0,15-1 0-16,3-13 2 0,8-14-6 15,18-3-42 1,-7-15-55-16</inkml:trace>
  <inkml:trace contextRef="#ctx0" brushRef="#br0" timeOffset="166991.41">3091 12606 45 0,'0'0'91'0,"0"0"-57"15,0 0-5-15,0-11 3 16,14 9-31-16,-11-11 0 15,6 11 13-15,63-95-7 16,-45 47-3 0,-27 11 4-16,-10-13-6 15,-7 5-1-15,-28 3 11 16,-44-16-8-16,14 25-3 16,3 12-4-16,-34 21 2 15,22 4-1-15,12 17 1 16,-10 74 5-16,24 7-5 15,25 6-2-15,18 45 3 16,10-32-1-16,5-13 0 16,27 19 4-16,9-36 0 15,10-24 3-15,38-11-2 16,-10-31-4-16,3-22 2 16,29-15-1-16,-19-9 0 15,-27-20-4-15,0-55 2 16,-21 7 1-16,-25-4 0 15,-9-48 0-15,-10 20 0 16,0 15 6-16,-16-6 0 16,16 42 0-16,-15 37-7 15,20 31 1-15,0-7 1 16,0 35 4-16,0 80 0 16,32-9 0-1,-18-2 20-15,17 33-9 16,-4-25-5-16,4-17 5 15,27 14 0-15,-10-23-6 16,-2-20-4-16,33 1-6 16,-7-22-1-16,0-19 4 15,29-14-2-15,-28-2-7 16,-16-1-80-16,6-50 31 16,-27 14-8-16</inkml:trace>
  <inkml:trace contextRef="#ctx0" brushRef="#br0" timeOffset="167693.37">3565 11940 9 0,'0'-2'7'0,"0"0"-4"16,0 0 6-16,0-2 0 16,0 3-4-16,0 2-1 15,0-1-4-15,0 0 1 16,0 0 10-16,0 0-5 15,69 0 5-15,-42 0 10 16,-5-1-17-16,-13-11-1 16,-4-1 7-16,0-5-1 15,-5 16-5-15,0-9-3 16,0-6 0-16,-5 15-1 16,-7 2 4-16,-7 21-2 15,19 1-1-15,-5 4 0 16,5 11 1-1,0-7 4-15,22-10 19 0,6-18-16 16,-6 9-8 0,0-11 11-16,2-18-2 15,-12-8 3-15,-7-6 40 16,-5-12-26-16,0 14-9 16,-5 9-12-16,-17 10-6 15,8 9 2-15,-1 0-4 16,-11 12 1-16,4 3-1 15,15 2 2-15,5 13 1 16,2-10-1-16,2-16-57 16,-2 4-16-16,2-5-37 15</inkml:trace>
  <inkml:trace contextRef="#ctx0" brushRef="#br0" timeOffset="169695.25">25941 10768 31 0,'0'0'26'0,"0"0"31"16,0 0-29-16,0 0 4 16,0 0 50-16,0 0-24 15,0 0 3-15,0 0 70 16,0 0-66-16,10 2 34 16,120 25-66-16,-27-25-15 15,-2-4-5-15,65-35-13 16,-17 2 0-16,-7-2 0 15,58-8 0-15,-53 13-5 16,-27 10-131-16,-7 0 19 16,-36 5-15-16</inkml:trace>
  <inkml:trace contextRef="#ctx0" brushRef="#br0" timeOffset="169926.24">26302 11045 33 0,'0'0'144'16,"0"0"-67"-16,0 0-8 15,-2 2 50-15,2 0-76 16,0 1-10-16,14 1 9 16,24-2-35-1,227-4-8-15,19-18-1 16,-68-1-34-16,-47 4-197 15,16-11 66-15</inkml:trace>
  <inkml:trace contextRef="#ctx0" brushRef="#br0" timeOffset="170329.21">28842 10295 80 0,'0'0'54'16,"2"-17"29"-16,1 8 49 16,-1-2-113-16,1 2-7 15,-1 1 12-15,-26-55-8 16,-10 48-5-16,-11 15 5 16,-23 37-6-16,15 8-4 15,17 9 2-15,15 33-6 16,18-5-3-16,1-4 2 15,19 34 1-15,7-25-2 16,45-1 2 0,11-34-2-16,11-26 3 0,68-24-2 15,-20-4-1-15,-9-30 12 16,41-38-2 0,-48-10 0-16,-29-2 24 15,-8-52-14-15,-38 28-4 16,-31 7 9-16,-19-25-13 15,-34 29-4-15,-12 28-6 16,-75 13-1-16,15 28-27 16,-56 22-82-16,29 8-89 15</inkml:trace>
  <inkml:trace contextRef="#ctx0" brushRef="#br0" timeOffset="173204.04">2449 13728 18 0,'-12'0'2'0,"12"0"-3"15,0 0 6-15,0 0 3 16,0 0-1-16,0 0-4 16,4 16-1-16,-1-5-1 15,74 94-2-15,-34-9 2 16,-14-32 0-16,-12-23 11 15,-17-6-2-15,17-13 0 16,-15-7 32-16,0-2-6 16,-2-11 11-16,0 0 12 15,0 2-50-15,0-1-5 16,0-27 5-16,-2-35-7 16,0-5-1-16,4-5 11 15,0-37-8-15,22 25 0 16,-12 17 4-1,41-10-7-15,-7 31 2 0,0 25-6 16,28 16 3 0,6 2 1-16,-18 2 4 15,18 35-4-15,-30-8 0 16,-2 3 0-16,10 7 0 16,-12-3-1-16,-10-9-6 15,5 5 9-15,-8-11-5 16,-6-12 2-16,-6-7 4 15,-11 11-2-15,4-11-2 16,3-4 0-16,-2 0 0 16,-10-11 1-16,16 11 0 15,-16-20-1-15,7 20-3 16,-7-21 4-16,4 22 0 16,-4-20 0-16,7 19 0 15,-7 0 0-15,-5 1-3 16,0-11 2-16,10 11 0 15,-5-12-2-15,-3 9 5 16,17 4 0-16,8-2-6 16,-6 4 3-16,-21 2-1 15,15-4 4-15,11 1-3 16,-26-1-1-16,15-1 3 16,-13-14-1-16,0 0 0 15,1-15-4 1,-3-33 3-16,0 14-1 15,-3 14 0-15,1-15 1 16,0 14 2-16,-1 10-3 16,-4 10-1-16,7 14 2 15,0 0 2-15,0-4-5 16,26 4 2-16,-11 4 1 16,11 0-1-16,-21 2 0 15,2 2 3-15,17-5 0 16,-21 11 2-16,-3-12 7 15,5 0-4-15,-1 0-5 16,-4 0-2-16,5 0 2 16,-10 0-2-16,5 0 0 15,0 0 0-15,0-2-1 16,0 0-2-16,0 0 6 16,0-2-3-16,0 2 1 15,0 1 1-15,0 2 0 16,0-1-3-16,-4-1 3 15,-4 1-2-15,8 0-1 16,0 0 0-16,0 0 1 16,0 0-29-1,-2-2-36-15,-5 2-26 16</inkml:trace>
  <inkml:trace contextRef="#ctx0" brushRef="#br0" timeOffset="174188.99">5443 13932 49 0,'-5'0'21'16,"5"0"-6"-16,0 0 3 15,36 0-13-15,5 0 0 16,17-2 23-16,48 0-15 15,459-89 4-15,-154 34 27 16,75-14-34-16,-89 15-3 16,-41 6 10-16,152-19-12 15,-90 13 7-15,-28 12 16 16,185-23-19-16,-94 9-8 16,-51 4-2-1,172-19 2-15,-104 14-2 16,-58 7 4-16,144-4 1 15,-117 17-3-15,-63 13 6 16,140 7-3-16,-99 17-2 16,-51-20 10-16,128 20-2 15,-106-11 1-15,-62 11-5 16,79-18-2-16,-106 12 5 16,-65-3 19-16,41-2-10 15,-70 2-6-15,-47-2 0 16,37-9-10-16,-50 5 1 15,-28 4-2-15,18-7 0 16,-50 5-1-16,-33 4-2 16,-8 9 4-16,-22-19-2 15,-9 19 0-15,-14-11 0 16,-6 11 1-16,6 1-4 16,-6-12 2-16,-11 9-2 15,-7 2 4-15,11 2 0 16,15-2-1-16,-27 4 1 15,8-2 0-15,-8 0-25 16,1 0-17-16,-1 0-16 16,0 0-135-1</inkml:trace>
  <inkml:trace contextRef="#ctx0" brushRef="#br0" timeOffset="177211.81">6547 11703 23 0,'-17'0'35'0,"17"0"-4"16,0 0-6-16,0 0 5 16,0 0 12-16,0-1-27 15,0-12-3-15,0-10 9 16,0-96-5-16,0 39-5 16,0 21 1-16,0-12-12 15,0 8 3-15,0-1 5 16,5-32-1-16,0 10-1 15,17 6 9 1,7-43-5-16,9 23 1 16,10 12 21-16,29-19-23 15,-19 21-1-15,-5 12 5 16,41-32-10-16,-8 22 4 16,-6 9 4-16,42-25-4 15,-18 20 10-15,16-22-7 16,-26 22-4-16,-15 11 0 15,24-19-5-15,-14 20-2 16,-9 4 2-16,38-10-1 16,-5 22 0-16,-12 9-2 15,41-9 4-15,-36 11-1 16,-13 11 3-16,47 0-6 16,-20 16 0-16,-14-3 4 15,45-2-3-15,-25 6-1 16,-11 11 1-16,68-22 1 15,-32 22 1-15,-14 0-1 16,51 1-1-16,-32-3 0 16,-31 8 3-16,32 10-3 15,-30 1-1-15,-18 2 1 16,28 15 2-16,-39-4 1 16,-14 5-4-1,22 25 2-15,-22-4-2 16,-11 0 0-16,20 22 0 15,-18-15 2-15,-10-10 2 16,26 14-2-16,-14-15 0 16,-9-4-1-16,13 8 4 15,-18-7-3-15,-15-8-3 16,22 13 3-16,-8-5 0 16,-9-10 5-16,17 13-4 15,-15-11-1-15,-7 0-2 16,15 21 3-16,-17-8 2 15,-8-9-4-15,8 14 2 16,-8-18-1-16,1-3 0 16,9 19 0-16,-10-4 0 15,3-1 1-15,24 19 1 16,-14-6 0-16,-8-7-4 16,15 31 5-16,-15-20-2 15,-4-13-1-15,2-4 2 16,-8-16-2-16,-11-14 1 15,-5 1-1-15,-5-10 1 16,0 0-1-16,7-9 2 16,-17 0 0-16,-2 0-2 15,0 11-32 1,-2-23-54-16</inkml:trace>
  <inkml:trace contextRef="#ctx0" brushRef="#br0" timeOffset="177646.78">12382 10920 33 0,'-12'0'24'0,"12"0"16"16,0 0 52-16,0 0-53 15,0 0-15-15,0 0 4 16,0 0-25-16,20 0-2 15,-11 2 2-15,126 32-3 16,-46-14 3-16,-24-1-31 16,12-8-23-16,-27-9-13 15,-11 9-54-15,-8-15 94 16,-9-20 19-16,-5-6 5 16,-5-59 0-1,-10 3 8-15,15-49 27 0,-15 27 11 16,1 20 56-16,-1 14-46 15,10 31-13 1,-9 17-15-16,-1 24-29 16,8-4 4-16,2 3 52 15,-10 33-25-15,0 9-2 16,1 11 14-16,-6 35-33 16,1-10-3-16,-10 3-4 15,10 41-3-15,-13-22-44 16</inkml:trace>
  <inkml:trace contextRef="#ctx0" brushRef="#br0" timeOffset="179640.67">18898 11047 11 0,'0'-2'40'15,"0"-2"-11"-15,0 2-4 16,0 0-1-16,0 4-6 15,0-2-5 1,-2-2 12-16,2-7-13 16,-2-4-3-16,-1-56 4 15,-11 4-12-15,11 19-1 16,1 10 1-16,-12-6-3 16,11 10 2-16,-9 6 5 15,-10-11-2-15,-11 5-3 16,11-1 0-16,-19-8 0 15,10 5 0-15,-10 8-1 16,-12-16-1-16,15 8 3 16,9 7 4-16,-17-7-5 15,5 14 0-15,5 3 6 16,-2 1-6-16,9 3 0 16,7 4 1-16,-14-4 0 15,5 6-1-15,-5 7-2 16,-17-15 2-16,5 15-1 15,7-11 2-15,-10 9 0 16,10-9-3-16,10 11 4 16,-22 1 0-16,12-11-2 15,0 11-2-15,-9-1 3 16,9 0 1-16,5-2-3 16,-19 2 0-16,7 4 1 15,4 2 3 1,-9 9-4-16,10-11 2 15,5 16-3-15,-11 3 3 16,9-6-1-16,6 3-3 16,-12 3 6-16,8 1-1 15,-1 2-4-15,-9 23 3 16,7-6 0-16,3-4 1 16,-8 30 0-16,5-4 4 15,7 0 12-15,-16 43-14 16,21-16 2-16,3-14 13 15,6 15-11-15,18-22-1 16,-15-11 6-16,17 12-6 16,0-12 1-16,0-8 10 15,3 19-13-15,13-17-3 16,-6-7-2-16,24 7 3 16,7-11 1-16,-1-4 3 15,28 15-5-15,-10-4 1 16,-3-5 0-16,17 15-2 15,-9-12 0-15,-8-6 0 16,17 0-1-16,-21-4 2 16,9 16-1-16,-7-6 0 15,0-12 4 1,31-1 0-16,-10-12-1 16,3-8-1-16,29-4 0 15,-24-7 2-15,-17 0-1 16,24-4 1-16,-12 0-1 15,-7 0-4-15,38-20 0 16,-17 9 2-16,-7-6-1 16,27-12-4-16,-32-1 5 15,-18 6-1-15,1-15-5 16,-16 4 3-16,-5 3 1 16,0-5 5-16,-17 10-2 15,-8-3 0-15,4-16-5 16,-3 9 2-16,-1 7-1 15,-13-16 1-15,6 7-3 16,-6 0 5-16,-3-15 0 16,-3 11 0-16,1 2-5 15,-8-29 3-15,6 9 1 16,-25 9-3-16,14-30 2 16,13 15 0-16,-20 10 1 15,20-31 0-15,-8 20-2 16,5 10-4-16,-19 1 9 15,22 8-3 1,-32 9 0-16,-2-11-3 16,-2 16 3-16,2 6 0 15,-37-10-3-15,-1 9 4 16,-13 6-1-16,-52-17-2 16,18 13 2-16,16 3 2 15,-42-3-9-15,24 13-48 16,15 15-246-16</inkml:trace>
  <inkml:trace contextRef="#ctx0" brushRef="#br0" timeOffset="181236.57">22324 11899 28 0,'-8'0'27'16,"8"0"20"-16,0 0-22 15,0 0 2-15,0 0 17 16,0 0-25-16,0 0 6 15,0 0 34-15,0 0-34 16,0 0 5-16,20-2 17 16,30-2-31-16,13 2-1 15,9-5 33-15,75 3-31 16,-8-7-2-16,1 9 14 16,88-29-17-16,-28 14-3 15,-10 2 12-15,55-11-6 16,-60 9 6-16,-21-1-15 15,-68 10 0-15,-36 6 3 16,-24-18-5-16,-14 18-3 16,-20-7-1-16,1 7 0 15,18 2-1 1,-18-2-25-16,-1 2-44 16,1 0-39-16,1 0-214 15</inkml:trace>
  <inkml:trace contextRef="#ctx0" brushRef="#br0" timeOffset="182385.5">2405 13800 7 0,'-26'0'6'0,"26"0"-4"16,0 0 21-16,0 0 0 15,0 0 9 1,0 0 68-16,0 0-49 16,26 0-14-16,10 0 7 15,400-45-29-15,-71-25 0 16,-26-16 11-16,116-46-20 15,-104 37-5-15,-74 30-1 16,-10 4 3-16,-101 22-4 16,-70 14 1-16,-36 12 2 15,-33 12-2-15,-25-1 2 16,-2-8 1-16,-31 12-4 16,4 8-72-16,-28 6-44 15,9 7-13-15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080" units="cm"/>
          <inkml:channel name="Y" type="integer" max="10240" units="cm"/>
          <inkml:channel name="F" type="integer" max="1023" units="in"/>
          <inkml:channel name="T" type="integer" max="2.14748E9" units="dev"/>
        </inkml:traceFormat>
        <inkml:channelProperties>
          <inkml:channelProperty channel="X" name="resolution" value="393.73602" units="1/cm"/>
          <inkml:channelProperty channel="Y" name="resolution" value="393.69473" units="1/cm"/>
          <inkml:channelProperty channel="F" name="resolution" value="99.90234" units="1/in"/>
          <inkml:channelProperty channel="T" name="resolution" value="1" units="1/dev"/>
        </inkml:channelProperties>
      </inkml:inkSource>
      <inkml:timestamp xml:id="ts0" timeString="2020-03-04T05:52:19.9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3435 7460 10 0,'0'0'7'0,"0"0"14"16,0 0-16-16,0 0 2 16,0 0 5-16,0 0-5 15,0 0 3 1,0 0 14-16,0 0-8 15,0 0-1-15,0 0 12 16,0 0-13-16,0 0-2 16,0 0 15-16,0 0-22 15,0 0 1-15,0 0 0 16,0 0-3-16,0 0-3 16,0 0 9-16,0 0 0 15,0 0-3-15,0 0 5 16,0 0-7-16,0 0 0 15,0 0 0-15,0 0-1 16,0 0-1-16,0 0 2 16,0 0-7-16,0 0 2 15,0 0 6-15,0 0-3 16,0 0-3-16,0 0 1 16,0 0 1-16,0 0 3 15,0 0 12-15,0 0-9 16,17-2 0-16,-13-7 2 15,-4 7-3-15,12 2 0 16,8-2-2-16,-8-2-2 16,2 3-3-16,3-1-1 15,-15 0 3-15,6 2 0 16,-4-2 3 0,13 2-2-16,7 0 4 15,-24 0 3-15,36 0-4 16,-36 0-1-16,3 0 0 15,16 0-5-15,7 0 1 16,-26 0 3-16,32 0-5 16,-32 0 1-16,26 0 2 15,-26 0-1-15,12 0 1 16,12 0 1-16,-12 0 3 16,-2 2 0-16,9-2 6 15,10 0-7-15,-5 0-3 16,-7 0 0-16,5 0-2 15,-3 0 1-15,-10 2 1 16,-4-2-2-16,2 0 3 16,20 0 1-16,-17 0-3 15,4 2 1-15,-2-1 13 16,14-1-5-16,1 0-2 16,4 0-3-16,10 0 0 15,-14 0-3-15,-6 0-2 16,3 0-1-16,-7 0 3 15,-17 0-1-15,10 0-1 16,-5 0 4 0,11 0-4-16,-11 0 3 15,17 0-1-15,-22 0 0 16,14 0-1-16,18 0-1 16,-11 0 0-16,-4 4 2 15,2-2-3-15,3 0 3 16,0 0 0-16,-1 0-3 15,8-2 3-15,5 0 0 16,-25 0 2-16,13 0-5 16,0 0 4-16,-3 0 2 15,17 0-2-15,-19 0-1 16,9 1 2-16,6 3-2 16,-1-2 2-16,-7-2 2 15,5 0-3-15,-5 0 6 16,-7-2-4-16,19-2-2 15,-10 3-2-15,-4-1 2 16,9 0-4-16,-9 0 2 16,-8 2 4-16,10 0-3 15,-12 0-2-15,-7 0 0 16,5 0 0-16,16-2 1 16,-26 2-2-16,39-4 3 15,-30 3 0 1,13-1 0-16,9 0-2 15,-9 0 0-15,-3 0 0 16,-5 2 2-16,-11 0-1 16,6 0 1-16,-9 0 1 15,5 0-3-15,7 0 1 16,-9 0 1-16,-1 0 1 16,-2 0 4-16,5 0 0 15,0 0-1-15,0-4 1 16,-5 4-2-16,4 0-1 15,-1 0 1-15,-1 0-2 16,-4 0-1-16,2 0 1 16,0 0 0-16,0 0-1 15,0 0 0-15,0 0 1 16,0 0 1-16,0 0 1 16,0 0-1-16,0 0 8 15,0 0-8-15,0 0 2 16,0 0 2-16,0 0-2 15,0 0-1-15,0 0 3 16,0 0-1-16,0 0-5 16,0 0 2-16,0 0-1 15,0 0 0-15,0 0-3 16,0 0 1 0,0 0-1-16,0 0-1 15,0 0 2-15,0 0 2 16,0 0-3-16,0 0 0 15,0 0 5-15,0 0-5 16,0 0-1-16,0 0 3 16,0 0 0-16,0 0 0 15,0 0-2-15,0 0 0 16,0 0 1-16,0 0 2 16,0 0-3-16,0 0 1 15,0 0 1-15,0 0-1 16,0 0 0-16,0 0-1 15,0 0 1-15,0 0-1 16,0 0 1-16,0 0 0 16,0 0 3-16,0 0-2 15,0 0-2-15,0 0-1 16,0 0 2-16,0 0 0 16,0 0 1-16,0 0 0 15,0 0-5-15,0 0 3 16,0 0 1-16,0 0-1 15,0 0 1-15,0 0 1 16,0 0-1 0,0 0-1-16,0 0 0 15,0 0 3-15,0 0-3 16,0 0 1-16,0 0 3 16,0 0-3-16,0 0 0 15,0 0 2-15,0 0-3 16,0 0 1-16,0 0-2 15,0 0 1-15,0 0 1 16,0 0-1-16,0 0-2 16,0 0 1-16,0 0 4 15,0 0-2-15,0 0 4 16,0 0-4-16,0 0-1 16,0 0 1-16,0 0 0 15,0 0-1-15,0 0-1 16,0 0 4-16,0 0 0 15,0 0-3-15,0 0 2 16,0 0 1-16,0 0-1 16,0 0-2-16,0 0 2 15,0 0-2-15,0 0 0 16,0 0 2-16,0 0-2 16,0 0 1-16,0 0 2 15,0 0-3-15,0 0-1 16,0 0 4-1,0 0-2-15,0 0 1 16,0 0-3-16,0 0 3 16,0 0 2-16,0 0-4 15,0 0-1-15,0 0-2 16,0 0 2-16,0 0 0 16,0 0-12-16,0 0-1 15,0 0-7-15,0 0-55 16,0 0 26-16,0 0-15 15</inkml:trace>
  <inkml:trace contextRef="#ctx0" brushRef="#br0" timeOffset="6232.62">3348 5933 45 0,'0'0'17'15,"0"0"-3"-15,0 0 11 16,0 0-6-16,0 0 3 15,0 0 31 1,0 0-28-16,0 0-6 0,0 0 6 16,0 0-10-1,0 0-2-15,-17-19-2 16,13-11-11-16,4 2 1 16,-3-5 1-16,1-14-1 15,4 5 2-15,1 12-5 16,-3-13 2-16,36 13 0 15,-17 4-2-15,24-2-1 16,-2 6 1-16,-10 13 1 16,8 7 0-16,-3 4 2 15,-5 0-2-15,10 55 3 16,-15-14-2-16,-4 4-1 16,-22 25 1-16,15-12 0 15,-15-10 1-15,0 2-3 16,0-17 1-16,-5-12 5 15,5-7-2-15,-5-14-1 16,5 0 5-16,0 0-4 16,0 0-4-16,0-32-1 15,5-43 4-15,7 5-2 16,-7 1-3-16,26-15 6 16,-22 22 1-1,-4 17-6-15,17 8 2 0,-22 13 2 16,5 7-4-1,-5 13 1-15,19-7 0 16,-12-1 4-16,15 10-4 16,0 2 1-16,-3 30 3 15,12 9-2-15,-9 0 1 16,-3 0-2-16,3 22 3 16,-6-11-2-16,-6-9 0 15,-5 7 0-15,12-16-2 16,-13-18 6-16,-4-12-5 15,0 3 0-15,5-5-18 16,-5 8-45-16,0-33 5 16,5-14-14-16,22-58 58 15,-18 10 14-15,8 7 4 16,14-4-4-16,-11 28 1 16,-8 17 8-16,4 5-8 15,-13 30 0-15,4-9 2 16,34 9 2-16,-27 0 3 15,3 4 8-15,14 41-6 16,1-13-2-16,-1 3 6 16,7 17-9-16,-9-7 2 15,-12-2-2 1,0 17-3-16,-7-12-1 0,6-9 1 16,-6 19-1-1,-5-9-1-15,12-5-78 16</inkml:trace>
  <inkml:trace contextRef="#ctx0" brushRef="#br0" timeOffset="6505.61">4664 5518 17 0,'0'0'30'0,"10"0"-5"16,-8-2-7-16,-2 0-19 15,0-2 3-15,0 3 20 16,0-1-2-16,0 4-10 16,14-1 23-16,71 100-32 15,-30-34 0-15,-19-11 0 16,-2 7-1-16,2-15 2 16,-10-12-2-16,5 1-1 15,-16-19-16-15</inkml:trace>
  <inkml:trace contextRef="#ctx0" brushRef="#br0" timeOffset="6649.6">4695 5122 17 0,'0'0'14'15,"5"-19"-6"-15,-5 8-6 16,5-2-11-16</inkml:trace>
  <inkml:trace contextRef="#ctx0" brushRef="#br0" timeOffset="7104.57">5265 5789 56 0,'5'2'28'16,"-5"0"-29"-16,5 0 1 15,-5 9-1-15,0-33 1 16,0-8 1-16,0-5 9 16,0-174 10-16,5 62-11 15,16 62 4-15,-13 35-7 16,6 22-3-16,0 15 6 15,13 9 13-15,45 8-15 16,-9 27-4-16,-8-8 5 16,17 18-6-16,-19-4-3 15,-12 7 3-15,7 23-2 16,-12-13 1-16,-10-5 1 16,-1 20-1-16,-9-17 1 15,-4-10-46-15</inkml:trace>
  <inkml:trace contextRef="#ctx0" brushRef="#br0" timeOffset="8144.51">5066 5190 16 0,'0'-1'16'0,"0"-1"-13"16,0-2-1-16,0 2 20 16,0 2-8-1,-5-2 0-15,5 0 2 16,0 0-12-16,0-1-2 0,0-36 2 15,-17 39-5 1,15-2 0-16,2 0 2 16,0 0 1-16,0-3 8 15,0 14 16-15,9 24-15 16,6 3 9-16,1 1 12 16,11 26-28-16,4-7-2 15,-4-6-5-15,1 10 2 16,-6-10 0-16,0-7 3 15,9 27-2-15,-12-16 0 16,-12-7 1-16,8 7 4 16,-5-11 0-16,2-17 13 15,-12-8 1-15,21-16 13 16,-16 2 60-16,-5-2-41 16,0 0-9-16,0-1 11 15,0 1-43-15,0 0-4 16,0 2-6-16,0-2-4 15,0 0-161-15,0-4-10 16</inkml:trace>
  <inkml:trace contextRef="#ctx0" brushRef="#br0" timeOffset="9872.41">6194 6881 49 0,'0'0'29'16,"0"0"8"-16,0 0-25 15,0 0-3-15,0 0 11 16,0 0-11-16,0 0-4 16,0 0 8-16,0 0-7 15,0 0 1-15,0 0 10 16,0 0-2-16,43-1 0 15,-7-3 16-15,48 2-19 16,5-11-6-16,-5 11-2 16,32 0-2-16,-39 0-2 15,-15-7-1-15,-4 7 2 16,-17 0-1-16,-15-1 1 16,8 1 1-16,-31 0 0 15,4 2 2-15,-2-2-2 16,-1 2 0-16,4 0 1 15,-6-2-5 1,-2-2 3-16,0 1-1 16,-63 1 1-16,-4 4-3 15,-20 0 1-15,-66 9-2 16,27-9-3-16,37 14 0 16,-12-14 5-16,37 0 2 15,15 9-3-15,30-9 0 16,12 0-2-16,2-2 4 15,5 0-3-15,0 0 2 16,0 0 1-16,0 0 9 16,0 0 2-16,27-2 2 15,9 0-6-15,2-13-1 16,3 12-1-16,41-12-4 16,-8 13 1-16,1-20-6 15,19 20 5-15,-17-21 1 16,-15 22-5-16,18-27 5 15,-27 26 1-15,-17-19-2 16,-34 19 3-16,5 2 2 16,-7-1 3-16,5 1-4 15,-5 0-2-15,7 0-3 16,-4 0 0-16,-1 0-2 16,1 0 2-16,-6 0-2 15,3 0-7 1,0 0-133-16,0 0 4 15</inkml:trace>
  <inkml:trace contextRef="#ctx0" brushRef="#br0" timeOffset="11073.34">9811 6396 20 0,'3'-2'18'0,"1"0"-2"16,-1-2 18-16,-1 3-15 15,1-1-7-15,-1 4 6 16,-2-2-19-16,5 0 1 16,-10 0 0-16,5 0 1 15,5-34-2-15,12 34 0 16,-15-4 0-16,1 3-1 16,11-5 1-16,-12 8 4 15,6-2-2 1,-4 22-2-16,11 8 0 15,-13 5 0-15,15 1 4 16,-17 16-3-16,7-2 3 16,-4-5-6-16,-1 16 5 15,0-13 1-15,-4-3-3 16,0 20 4-16,-1-15-2 16,-4-3-7-16,-3 9 6 15,8-12 3-15,-3-10-5 16,3 5 1-16,-1-9 0 15,1-6 0-15,0 2-1 16,-3-8 4-16,5-3-4 16,-3 9 1-16,-1-3 0 15,1-6 3-15,1 0-30 16,-1-2-40-16</inkml:trace>
  <inkml:trace contextRef="#ctx0" brushRef="#br0" timeOffset="15760.06">5648 11783 56 0,'-17'0'43'0,"17"0"13"16,0 0-41-16,0 0-3 16,0 0 24-16,0 0-20 15,0 0-5-15,0 0 33 16,17 2-30-16,122 37-1 15,-2-14 8-15,75-5-14 16,-22-5 2-16,-17-6 17 16,87 1-11-16,-46 1-2 15,-22-9 16-15,68 11-13 16,-43-13-10-16,-6 1 18 16,109-1-8-16,-60 0-6 15,-36 0 10-15,62 0-6 16,-58-1 11-16,32-1-22 15,-53 2 0-15,-27 0 24 16,54 0-20 0,-61 0-4-16,-34 0 6 15,51 0-1-15,-31 2-1 16,-19 9 5-16,43 15-11 16,-32-6 2-16,-19-5 7 15,54 2-10-15,-42 1 2 16,-24-3 11-16,12 8-8 15,-33-10 0-15,0 0-5 16,-22-11 0-16,-12 12 5 16,26-12-6-16,-12 2 0 15,-14-8-1-15,19 2 2 16,-21 1 0-16,-8-1-2 16,5-11 4-16,-14 11-1 15,-15-7-1-15,-6 7-23 16,-23 0-42-16,0 2-228 15,3 0 87-15</inkml:trace>
  <inkml:trace contextRef="#ctx0" brushRef="#br0" timeOffset="16769">5787 17216 88 0,'0'0'30'16,"0"0"-8"-16,0 0 35 15,0 0-22-15,0 0-5 16,0 0 16-16,36-2-14 16,3-2 9-16,259-22-2 15,82 9-20-15,-46-3-6 16,-23-6 6-16,184-32-8 15,-72 0-3-15,-45 14 17 16,86-14-15-16,-113 15 14 16,13 1-15-16,-107 8-2 15,-74 10 11-15,-12 2-6 16,-70 5-6-16,-46 6-3 16,-24 7-2-16,-11-11 1 15,-8 13-3-15,-10-2 0 16,-2 1-1-16,0 3-51 15,0-2-30-15,0 0-32 16</inkml:trace>
  <inkml:trace contextRef="#ctx0" brushRef="#br0" timeOffset="19840.82">19074 5776 9 0,'0'-3'7'15,"0"1"-7"-15,0 4-1 16,0-2 1-16,0 0 1 16,0 0 0-16,0 0 1 15,0 0-4-15,-12 0 2 16,-53 0 2-1,29 0 0-15,10 0-3 16,6 0 3-16,-6 3-2 16,11 7-2-16,6-7 0 15,-20 10 2-15,-2-11 2 16,-3 15-4-16,-5 4 3 16,15 1 0-16,-2-5-2 15,-12 5-1-15,11-4 2 16,5 1-1-16,-2 5 0 15,5-7 1-15,17 0 3 16,-30 7-2-16,30-4-2 16,-24-1 3-16,14 5-3 15,9-5 5-15,-23-4-6 16,16 9 4-16,-4 0 0 16,11-5-6-16,-35 12 6 15,35-12 0-15,-23 1 6 16,21 8-3-16,-7-4-4 15,10 1 1-15,-1-1-2 16,-2-6-1-16,3-1 2 16,0 0-1-16,-1-2 0 15,1 5 0-15,2 12-1 16,2 3 0 0,1 1 7-16,-1 14 3 15,-2-9 9-15,0-4 0 16,2 22-19-16,3-19 1 15,-2-9 1-15,-1 6 1 16,0-7 2-16,13-4 1 16,-13 10-2-16,18-9-2 15,-11-1 16-15,15 8-10 16,-5-6-1-16,-2-4-1 16,15 10 1-16,-6-10 1 15,-2-4 0-15,5 12-7 16,-12-12 2-16,-3 1 1 15,3 1-2-15,5-3-2 16,-5-3 2-16,14 7-2 16,-7-1 2-16,-3 0 1 15,8 6-3-15,-7-5-1 16,-3-7 7-16,-4 7-6 16,-3-1 0-16,2-3-3 15,5 5 5-15,-4-4 1 16,-3-5-4-16,19 2 1 15,-4 0 4-15,-8 1-2 16,-5 5 0-16,-4-12-2 16,7-9 2-1,2 22-1-15,-5-13 0 16,1 2-1-16,4 2 3 16,-5-13-1-16,-2 18-1 15,8-11-1-15,-3 6 0 16,-3 0 6-16,10 2-6 15,-2-6 1-15,-3-2-1 16,5 4 3-16,-7-1 0 16,-5-11 4-16,10 33 4 15,-1-27-5-15,3 12 4 16,27 0-7-16,-10-3-3 16,4-3 1-16,23 6 2 15,-6-4-3-15,-11-2 3 16,11 0-1-16,-9-9 1 15,-10 20 0-15,18-15 3 16,-16 2 1-16,-4-9 10 16,12 13-6-16,-2-13-2 15,-6 0 2-15,35 7-10 16,-20-9 2-16,-2 0-2 16,28 0-1-16,-14 2 3 15,-14 0-3-15,0-2 2 16,-10 0 0-1,-7 0 1-15,21 0-1 16,-21 0-1-16,-5 0 1 16,22-2-2-16,0-7 1 15,2 7 0-15,19-9 0 16,-16 11 0-16,-15-2 0 16,14-11-1-16,-16 11 1 15,-10-15-1-15,5 15 1 16,-10-16 3-16,3 14 4 15,24 2-6-15,-10-11-3 16,0 6 5-16,17-10 2 16,-10 4 1-16,-9 0 2 15,14-6-1-15,-17 2 4 16,-4 10 13-16,-10-4-17 16,2 0-5-16,-2 0 1 15,38-12-2-15,-7 6 3 16,-9 4 1-16,7-11 4 15,-20 4 4-15,-9 1-3 16,17-3-1-16,-10 5 2 16,-3 2 4-16,-1-15-10 15,-1 6 0-15,-7 6 4 16,14-14-8 0,-4 4 0-16,5-18-1 15,-11 8 2-15,-6 7-3 16,7-16 3-16,-10 8-4 15,-7 2 4-15,7-26-2 16,-2 11 1-16,-2 3 1 16,2-5-3-16,-3 8 1 15,-12-1-3-15,18-20 1 16,-18 13 1-16,0 6 3 16,3-11-3-16,-10 10-1 15,3 5 2-15,0-31 2 16,-1 16-2-16,-11 8-4 15,11-16 4-15,-21 10-1 16,22 10 2-16,-41-9-3 16,26 12 5-16,-2 10-1 15,-8-12-4-15,1 9 1 16,-8 7 1-16,-12-11 1 16,5 13 0-16,-9 2-2 15,-29-9 0-15,21 7 1 16,5-2 1-16,10 2 2 15,-1 9-2-15,-18-7-1 16,11 6 0-16,3 1 2 16,-19-11-1-1,9 10-3-15,12 0 2 16,-23 1 0-16,11 8 0 16,10 0-1-16,-17-4 2 15,2-2 0-15,3 4-6 16,-29-4 6-16,17 4 0 15,5-2 0-15,-34-1 1 16,14 6-1-16,5 1-4 16,-26 7 2-16,17-16 1 15,9 16 1-15,-50 0-1 16,18 0 1-16,13 4 1 16,-38 0-2-16,28 0-1 15,15-1 2-15,-22 16-4 16,17-15 2-16,15 22 3 15,-30-11-3-15,30 4 1 16,11 3-1-16,-21 12-2 16,21-8 3-16,13-1 1 15,-32 16-1-15,27-6-9 16,6-5-84-16,18 0 25 16,17-6-17-16</inkml:trace>
  <inkml:trace contextRef="#ctx0" brushRef="#br0" timeOffset="20512.78">21410 5979 17 0,'-10'0'13'0,"10"0"1"16,0 0 22-16,0 0-8 15,0 0 5-15,0 0 38 16,0 0-34-16,0 0-11 16,0 0-19-16,0 0-6 15,75-37-2-15,14 5 2 16,91-14 1-16,-12 1-2 15,-2 4 0-15,82-22 0 16,-51 7 0-16,-21 2 1 16,55-26 4-16,-51 13-1 15,-31 13 0-15,17-13-2 16,-53 19 5-16,-26 1 12 16,2-3-17-16,-34 15-2 15,-16 18-1-15,-10 15-1 16,-5-14-22-16,-12 14-114 15,-10 0 38-15</inkml:trace>
  <inkml:trace contextRef="#ctx0" brushRef="#br0" timeOffset="20960.75">23315 4794 11 0,'-3'-2'4'16,"-2"0"0"-16,3 1 1 16,0-1-4-16,4-2 4 15,-2 8 11-15,0-4-9 16,19 0-1-16,0 2 7 15,220 29-5-15,-66-9-4 16,-43-3 3-16,2-2-4 16,-43-2-1-16,-22-2-4 15,-14 0 3-15,-26-11 1 16,-25 9-1-16,15 0 2 16,-17 17-3-16,-2 13 10 15,-35 54 5-15,-3-2-4 16,-9-2-9-1,-40 39 6-15,17-31-3 16,15-14-5-16,1 14 2 16,20-25-1-16,14-20 0 15,3 0 0-15,17-20 0 16,-22-8 0-16,21-2-5 16,1-22-25-16</inkml:trace>
  <inkml:trace contextRef="#ctx0" brushRef="#br0" timeOffset="28929.29">4322 3864 11 0,'12'13'39'15,"0"-11"-30"-15,8 2 3 16,11 3 15-16,22-5-15 16,14 2-5-16,275 59 6 15,-70-26-10-15,-87-13 1 16,-53-5 8-16,36 3-7 15,-38-9 4 1,-5-11 14-16,68 11-18 16,-25-11 3-16,-16 0 8 15,55 1-8-15,-44-1 3 16,-21 0 12-16,36 0-20 16,-34 0-1-16,-33 0 11 15,24 9-2-15,-22-7-1 16,-10 9 10-16,49-11-12 15,-22-1 0-15,-5 1 5 16,55-4-3-16,-36 1 0 16,-11-1-7-16,33-2 0 15,-29 2-2-15,-34 0 0 16,22 0-2-16,-29 1 0 16,-19-1 1-16,29-2 2 15,-12 8 5-15,5-4 6 16,67 0-6-16,-24-4-1 15,-8 2-1-15,42 0-4 16,-46-9 0-16,-29 9 3 16,9 0 0-16,-28 0-2 15,-22-7-1-15,-14 7 0 16,-20-7-1-16,-6 7 2 16,-18 0-2-16,8 2-1 15,-8-2-1 1,8 2 0-16,7-3 4 15,-5 1 3-15,16 0-6 16,9-9 2-16,-4 9-2 16,27-20 2-16,-19 20-1 15,-14-13-112-15</inkml:trace>
  <inkml:trace contextRef="#ctx0" brushRef="#br0" timeOffset="40288.62">23257 6627 52 0,'0'0'27'16,"0"0"4"-16,0 0 17 15,0 0-26-15,0 0-1 16,0 0 12-16,0 0-20 16,0 0-1-16,0 0 5 15,0 0-12-15,65-19 2 16,19-1 8-16,120-7-8 15,-14 7 2-15,-7 0 3 16,82-16-5-16,-53 6 2 16,-32 8 6-1,32 2-10-15,-58 7 0 0,-44 5 2 16,6-5-2-16,-30 9 0 16,-14-14-6-1,15 16 1-15,-24 0 1 16,-13-2 1-16,-11 3-2 15,-37-1-2-15,12-6-47 16,-11 6-5-16,14 2-12 16,-15 0-80-16</inkml:trace>
  <inkml:trace contextRef="#ctx0" brushRef="#br0" timeOffset="40682.6">25070 6108 38 0,'0'-2'45'15,"0"0"-6"-15,0-2 10 16,0 2-35-16,0 0-6 16,0 1 7-16,0 2-9 15,0-1-2-15,0 0-2 16,0 0 0-16,0 0-1 15,32-9 4 1,90 13-4-16,3-2 3 16,1 13-6-16,35 1-1 15,-43 3 3-15,-32-4 3 16,-6 9-2-16,-28 0-1 16,-18-5-3-16,-31 14 6 15,6-3 1-15,-9 7 7 16,-46 60-7-16,-16-10-2 15,-15 3-2-15,-67 18 1 16,26-30 0-16,26-17-19 16,6 4-49-16,28-16-44 15</inkml:trace>
  <inkml:trace contextRef="#ctx0" brushRef="#br0" timeOffset="43902.4">18569 7177 8 0,'0'0'3'0,"0"0"0"16,0 0-2-16,0 0-2 15,0 0 2-15,0 0-2 16,0 0 3-16,0 0 0 16,0 0 12-16,0 0 9 15,24 10-7 1,2 4-7-16,13 5-3 0,-8-8-6 15,-4-3 10 1,21 5-4-16,-3 0-2 16,-4-2 11-16,15 4-8 15,-11-6 1-15,-1-7 9 16,6 15-3-16,-11-16 3 16,-15 1 27-16,9-4-22 15,-4 1-1-15,-5-11 5 16,8 3-21-16,-11 0-2 15,-9-6 1-15,5-5-2 16,-2 5 1-16,-13 3 0 16,34-1-3-16,-34 0 0 15,30-1 3-15,-13-16-1 16,0 4-4-16,-4 3 5 16,6 3-2-16,-2 5-1 15,-4 2 10-15,2-9-2 16,-3 5-3-16,-11-2 6 15,23-7-6-15,-24 2-1 16,10 9-1-16,-9-7-4 16,-1 3 3-16,10-1-4 15,-9-17 4 1,-1 12 2-16,-4-2 2 16,-1-9-6-16,-1 3 0 15,-11-1 1-15,13-14-1 16,-13 9 1-16,13 11-6 15,-17-6 3-15,7 3 5 16,2-3-4-16,-9-18 0 16,2 17-1-16,-2 5 5 15,-3-3 0-15,5 8-2 16,8 5-2-16,-6 7-3 16,13 6 2-16,-20 5 7 15,20-15-4-15,-13 15 0 16,13-13-5-16,-20 4 2 15,20-2-3-15,-27 0 3 16,0-4 1-16,7 0-2 16,1 6-2-16,-3-2 2 15,2 6 0-15,0 5-2 16,-6-20-5-16,3 20-1 16,4-15-4-16,-20 15 10 15,0 0 4-15,7 0-2 16,-26 1 4-16,12 2 0 15,5 1-2 1,-3 0 1-16,10 0 2 16,12 17-2-16,-7-4-1 15,4-1 1-15,1 1 0 16,-5 15 1-16,-1-6 0 16,8-5-4-16,-19 18 4 15,7-3-2-15,2-5-1 16,8 5 1-16,14-8 0 15,9-8-2-15,-16 27 2 16,17-11 1-16,-10 5 2 16,9 15-1-16,1 0-2 15,-1-14-2-15,1 16 1 16,0-11 4-16,-3-4-3 16,10 7 1-16,-3-12 0 15,10-7 0-15,10 9 3 16,-3-11-2-16,3-2-4 15,11 12 4-15,-4-4-1 16,-7-5-2-16,14 11 3 16,-12-11 0-16,-5-2-4 15,3 0 3-15,-3-7 1 16,0-6 1-16,0 0-3 16,-16-11 0-16,9 5 4 15,-7-5-5 1,16 15-1-16,3-15 6 15,-21 7-2-15,-1-7-22 16,8-2-180-16</inkml:trace>
  <inkml:trace contextRef="#ctx0" brushRef="#br0" timeOffset="46356.26">22485 7224 11 0,'2'-2'17'0,"1"0"2"15,-1-2-11-15,0 2-1 16,-4 1-3-16,2-1-5 16,0 4 0-16,0-2-1 15,0 0 1-15,0 0 2 16,0 0-5-16,2 26 7 15,10 3-3-15,-9 7 1 16,16 21-1-16,-17-10 1 16,23-8 4-16,-9 11-2 15,-1-9 1-15,4-7 27 16,32 3 4-16,-1-9-1 16,15-2 19-16,82-24-37 15,-5 0-5-15,-3-4 21 16,73-28-3-16,-44 9-3 15,-21-1 12-15,24-17-22 16,-37 9-4-16,-23-1 8 16,45-7-12-16,-19 12-2 15,-11 8-1 1,54-8-6-16,-26 5 0 16,-12 6 3-16,55 4-1 15,-38 9-1-15,31 1-2 16,-58 2 1-16,-33 1-1 15,-13 8 1-15,-23-9 0 16,-25 1 2-16,-35 0-1 16,16 9 0-16,3-9-1 15,-20 7 0-15,20-7 1 16,-20 8-18-16,8-9-24 16,-5 1-23-16,-5 9-94 15,2 12 59-15</inkml:trace>
  <inkml:trace contextRef="#ctx0" brushRef="#br0" timeOffset="46758.24">25523 7348 9 0,'0'-1'23'15,"0"-1"87"-15,0-4-51 16,-3 4-7-16,3 0 21 15,0-1-55-15,-2-1-10 16,2-2-14 0,-15-40 5-16,13 29 0 15,-15 15 1-15,15-1-1 16,2 1 0-16,0 0 2 16,0-4-1-16,2 19 2 15,41 8-3-15,39 29 2 16,2-7 0-16,1-15-3 15,32 5 2-15,-37-11-1 16,-22-5 4-16,-20-9-3 16,-16-5 4-16,-20 14-4 15,17-15-2-15,-16 0 0 16,-3 5 10-16,-58 42-9 16,-14-12 0-16,-24 6 3 15,-56 18-3-15,32-9 1 16,19-4-92-16,0 12-30 15</inkml:trace>
  <inkml:trace contextRef="#ctx0" brushRef="#br0" timeOffset="48157.16">28101 5855 34 0,'3'0'12'15,"-1"0"-5"-15,0 0 13 16,1 0-16-16,-6 0 4 15,3 0 1-15,0 0-9 16,0 0 0-16,0 0 0 16,0 0 3-16,-89-2-3 15,8-2 2-15,-64 8-1 16,18-2-3 0,11-1-1-16,11 16 3 0,40-13 1 15,36-2-3 1,26 0 2-16,-16 3 1 15,17-1-6-15,-8-4 3 16,10 0 3-16,-2 2-4 16,2 5 3-16,-5 15 5 15,10-7 14-15,-3 28 16 16,0-4-11-16,1 4 1 16,16 30-5-16,-17-5-10 15,23-1 45-15,-13 62-34 16,-3-8 1-16,3-4 52 15,-9 60-59-15,-1-29-9 16,8-12 7-16,-6 61-1 16,-1-37 2-16,11-13 8 15,-9 41-20-15,5-41 1 16,-8-33 4-16,1 14-6 16,11-40 0-16,-12-23 1 15,20-8 0-15,-20-21-2 16,18-12 2-16,-6-6-2 15,-4-3-24-15,7-5-204 16</inkml:trace>
  <inkml:trace contextRef="#ctx0" brushRef="#br0" timeOffset="48758.12">28823 5979 49 0,'0'-2'38'16,"0"-1"-10"-16,0 1-2 16,0-4-20-16,2-5-5 15,15 9 2 1,5-15-3-16,139-51 1 0,-55 30 0 15,-10 18-3-15,-29 18 3 16,-21-7-7 0,-3 12 8-16,-19 22 0 15,-5 6 9-15,-14 53-1 16,22-4 2-16,-25 2 10 16,13 42-5-16,-13-18-2 15,0-1 34-15,1 64-16 16,-1-33-10-16,1-19-6 15,-1 32-7-15,-2-26 4 16,0-19 6-16,2 35-14 16,3-23-1-16,7-16-6 15,0 34 0-15,5-32 1 16,-7-12 4-16,-8 29-4 16,20-32 0-16,-20-14 4 15,-4 7-2-15,-8-17-18 16,-19-11-199-16</inkml:trace>
  <inkml:trace contextRef="#ctx0" brushRef="#br0" timeOffset="52744.88">28149 6281 47 0,'0'0'16'0,"0"0"-5"15,0 0 4-15,0 0-1 16,0 0 3-16,0 0 25 16,0 0-27-16,0 0 3 15,0 0 16-15,0 0-19 16,0 0-4-16,0 0 12 15,15 0-11-15,18 0-3 16,28 1-1-16,64 1-6 16,-20 0 0-16,-13 0-2 15,4 2 0-15,-31-2 0 16,-19-1 0-16,-20 1 0 16,-21 0 0-16,2-2-5 15,-4 4 5-15,4-4 0 16,-10 13 1-16,-105 24-4 15,2-2 2-15,-16 6 4 16,-44-2-4 0,43-13-1-16,36 1-12 15,15 13 9-15,36-4 5 16,19-21-11-16,15 5 8 16,-3-3 3-16,10 2 0 15,43-1 1-15,12-7 0 16,17-9 4-16,60 0-5 15,-29 2-1-15,-14-2-1 16,19-2 3-16,-38-2-3 16,-22-2 0-16,-20 8-2 15,-28-2 3-15,12-2-6 16,-12 1 7-16,-5 9-1 16,-5 16 4-16,-60-8-5 15,7 5 3-15,-9 1 3 16,-34 17-4-16,14-15 0 15,15-2-2-15,0-5 1 16,26-4-1-16,18-14-3 16,25 1 5-16,-11 13-2 15,11-11-4-15,-6-4 6 16,11 13 0-16,17-11 2 16,56 11-1-16,7-11-2 15,2-1 4-15,43 1 0 16,-30 2-1-1,-20-2-6-15,-5 0 5 16,-39 7 0-16,-28-9 1 16,-2 0-2-16,6 0 1 15,-6 8 0-15,-35 3 0 16,-30 2 1-16,-25 7-1 16,-91 17-1-16,24-7 2 15,24-4-4-15,-11 8 0 16,52-6 1-16,31-2-7 15,29 3 6-15,27-8 1 16,-1-1-1-16,44 8 2 16,10-11 1-16,28-2 0 15,68-13-2-15,-15 9 3 16,-14-9-3-16,24 0 2 16,-41-1 2-16,-39 1-1 15,-23-2 0-15,-39 0 1 16,2 0-6-16,1 0 4 15,11 0 3-15,-57 2-4 16,-49 11 0-16,3 2 1 16,5 0 0-16,-31 9-2 15,28-7 3-15,22 0-7 16,12 5 1 0,32-3-1-16,18-6 7 15,6 11 2-15,37-4-7 16,6 1 2-16,62-6 2 15,-7-6-3-15,-4-7 3 16,18 9 0-16,-38-9 0 16,-29 0-2-16,-45-1 1 15,13-1-1-15,-6 4 2 16,-12 9-1-16,-15-11 1 16,-19 17-3-16,-58 5 2 15,17-2 1-15,7 1-2 16,-7 4 0-16,24-1-2 15,20-9-2-15,16 11 4 16,14-9 0-16,1 3 0 16,26 2 2-16,5-7-1 15,12-2 0-15,24 3 0 16,-17-10-3-16,-15-4 5 16,-6 3-1-16,-15-3-1 15,-10-2-4-15,-2 9 6 16,-21-4 0-16,-20 6 0 15,-84 36-1 1,9-3-2-16,3-3-2 0,-21 15 3 16,47-19 0-1,32-10-1-15,45 5 1 16,10-4-1-16,10-1-1 16,79 11 5-16,4-13-3 15,-4-4-3-15,22 5 3 16,-34-6 1-16,-29-9 6 15,-17 0-3-15,-21-2 7 16,-8 0 64-16,-18 21-33 16,-16 1-20-16,-11-5-10 15,-17 6-10-15,21-16-9 16,20-1 0-16,17 6 7 16,4-1 1-16,56-2-37 15,81-5-13-15,3-13-12 16,7 0-120-16</inkml:trace>
  <inkml:trace contextRef="#ctx0" brushRef="#br0" timeOffset="53871.82">27683 4318 23 0,'0'-2'30'0,"0"0"41"0,0 0-49 16,0 0-9-16,0-1-7 16,0 1-8-1,0 0 1-15,0 0 4 16,0 4-6-16,0-2 1 16,0 0 2-16,0 0 0 15,-3 33 0-15,1-1 1 16,-37 59-1-16,13-5-1 15,-10-2 4-15,-5 29-2 16,12-24-1-16,7-9-4 16,10 13 6-16,10-20-1 15,0-14-4-15,16 8 3 16,-2-20 5-16,7-19 64 16,3-17 4-16,-8-9-11 15,-4-4-32-15,12-37-29 16,-8-9 3-16,-12-12 15 15,-4-27-1-15,0 16-16 16,-25 8 0-16,-14-25-4 16,-7 25 1-16,-2 11 3 15,-51 0-2-15,14 15-1 16,17 14-9-16,17 16-23 16,22 3-27-16,12 2-101 15,16 4 72-15,-11-2 21 16</inkml:trace>
  <inkml:trace contextRef="#ctx0" brushRef="#br0" timeOffset="54409.78">28599 4582 63 0,'0'0'44'0,"0"0"-27"16,2-9 39-16,15 5-35 16,-14-11-14-16,14 13 1 15,60-96 1-15,-34 53-6 16,-26 12-3-16,-15-8 1 15,-2 7 3-15,-2 4-2 16,-22-1-2-16,-3 7-1 16,-14 12-4-16,-21 1 8 15,14 9-4-15,12-11-4 16,-13 13 5 0,13 2-1-16,3 19 0 15,-6 18 2-15,18 2-1 16,1 5-1-16,3 36 2 15,8-11-1-15,6-8 1 16,-1 36 0-16,1-16 4 16,6-5-4-16,11 36-2 15,-12-25 4-15,22-13-5 16,-11 23 4-16,-4-17-3 16,-4-13 1-16,29 7 1 15,-22-18 1-15,0-15-2 16,7 9 2-16,-2-10-2 15,-15-10 1-15,20 3-7 16,-20-10-32-16,1-5-112 16</inkml:trace>
  <inkml:trace contextRef="#ctx0" brushRef="#br0" timeOffset="54664.77">27957 5203 49 0,'0'0'60'0,"0"0"25"15,0 0-72-15,2-1 2 16,-2-9 36-16,24-1-23 16,0 9-5-16,186-70-13 15,23 36-5-15,-55 18-2 16,-55 8-1-16,-6 1-2 15,-44 7 4-15,-11-9-9 16,-9 9 1-16,-24 0-26 16,-27 1-136-16</inkml:trace>
  <inkml:trace contextRef="#ctx0" brushRef="#br0" timeOffset="55089.74">29193 4515 56 0,'0'-2'68'16,"0"-5"-8"-16,0 5 62 16,0-4-92-16,5 3-22 15,-5 1-9-15,0-2-2 16,0-7 3-16,2-26-3 16,-2 37 2-16,22-2 1 15,-20 13-1-15,30 48 1 16,-30 5 1-16,25 3 1 15,-6 33-4-15,6-12 2 16,-1-12-2-16,-11 26 1 16,-13-26 4-16,24-12-1 15,-23 18-6-15,16-23-24 16,-17-16-101-16,3-15 60 16,-2-15 20-16</inkml:trace>
  <inkml:trace contextRef="#ctx0" brushRef="#br0" timeOffset="55568.74">29224 4500 61 0,'-2'0'22'15,"-17"0"2"-15,16-2-7 16,3-14-12-16,0-3-7 15,3 8 0-15,-1-2 3 16,82-95-5-16,51 48 3 16,-17 25 1-16,-24 16-1 15,-8 12 1-15,-35 3 0 16,-49 2-1-16,20 2 1 16,-20 10 0-16,-4 5 4 15,-53 29-3-15,4-3-1 16,-7-2-2-16,-31 8 3 15,24-16 0-15,17-3 0 16,15-2-5-16,18-2-2 16,13-3 6-16,4 22 3 15,22-4-3-15,5-6-2 16,53 16 5-16,-8-16-2 16,-6-3-4-16,14 15 2 15,-25-10 1-15,-18-7 0 16,-18 7 2-16,-18-7 0 15,6 6 8-15,-11 25-1 16,-24 1 2-16,-13-10 5 16,-62 11-13-1,2-11-1-15,1-14-18 16,-34-10-60-16</inkml:trace>
  <inkml:trace contextRef="#ctx0" brushRef="#br0" timeOffset="56048.69">27579 5520 18 0,'0'0'18'0,"0"0"12"0,0 0 14 16,0 0 15-1,0 0-42-15,0 0 5 16,0 0 91-16,0 0-49 16,15 2-24-16,136 1 14 15,109-1-26-15,-46-4-6 16,-14-1 0-16,88-22-14 16,-42 16 13-16,42-15-15 15,-83 3-3-15,-49 5-1 16,-14-3-4-16,-55 8 4 15,-32 9-5-15,-19 0 1 16,-14-9-17-16,-20 9-158 16,5 2 41-16,-4-2 14 15</inkml:trace>
  <inkml:trace contextRef="#ctx0" brushRef="#br0" timeOffset="56408.67">27406 5702 30 0,'-2'2'105'16,"-8"5"-36"-16,27-3 0 15,-3-2 53-15,25 0-74 16,11 0-5-16,273 37 14 16,18-37-37-16,-79 1-4 15,-45-1 2-15,67-4-11 16,-66-15 10-16,21-1-18 16,-64-4 0-16,-38 5 5 15,-12-2-6-15,-52 6 2 16,-30 11 0-16,-19-16-7 15,-22 14-26-15,8 4-163 16,-8-2 45-16,1 2-8 16</inkml:trace>
  <inkml:trace contextRef="#ctx0" brushRef="#br0" timeOffset="58648.53">30326 4456 78 0,'0'3'21'0,"0"-1"0"16,0 0 34-16,0-4-20 15,0 2-2-15,0 0 20 16,0 0-32-16,0 0-10 16,0 0 1-16,0-17-13 15,-2-76 3 1,-10 19-2-16,-5-25 1 0,5 19-1 16,-3 8 5-1,-2-31-4-15,5 16 0 16,10 11-6-16,-20-21 4 15,18 30 2-15,-6 17-1 16,8 11 1-16,-1 16-1 16,1 22 2-16,2-9 1 15,-5 8-5-15,5-7 3 16,-2 7 1-16,2 0-1 16,0-3-7-16,-3 3 6 15,-4 2-1-15,7 0 6 16,0 0-7-16,0 0-1 15,0 0 7-15,-31-2-2 16,-1-9-5-16,-28 11 7 16,-72-4-4-16,9 2-1 15,5 4-2-15,-74 2 0 16,24-4 6-16,9 9-3 16,-67 8 2-16,41-2-5 15,26 2 0-15,-53 14 3 16,37 3-1-16,21-1 3 15,-53 10 1 1,41-10-3-16,29-3-2 0,-20 17 4 16,35-17-2-1,21-3 3-15,-17-2-7 16,24-7 4-16,22-7 2 16,-46 6 1-16,22 0-4 15,9 1 0-15,-9 5 1 16,24-10 0-16,12-6 3 15,-3 3-3-15,25-1-1 16,35-7-5-16,-11-2 4 16,4 2-3-16,8-1 3 15,2 7-1-15,-3-6 0 16,3 0 0-16,0 5 3 16,0-5 0-16,0 3 0 15,0 31-1-15,3-12 0 16,-1 9 4-16,27 38-3 15,-10-4-2-15,5-4 1 16,15 38 2-16,-8-19 0 16,-7-6-3-16,10 34 1 15,0-15 2-15,-1-8-1 16,6 47 1-16,-6-22-1 16,-11-16 0-1,2 23 1-15,-7-26 0 0,-15-18-1 16,15 12 0-1,-14-23 1-15,-1-12-1 16,-4 13 0-16,2-13 1 16,-3-13 1-16,1-2-3 15,2-11 0-15,0-7 3 16,-3-4-2-16,-1-13 1 16,4 5-1-16,0-5 0 15,0 0 1-15,0 0 0 16,0-1 3-16,0 3-3 15,0 0 13-15,21-2-2 16,6 0 0-16,26 1-7 16,91-6-3-16,0 1 4 15,5 0 8-15,97 0-10 16,-37 0-2-16,-19-11 8 16,65 9 1-16,-51-16 0 15,-33 18 14-15,55-22-15 16,-53 15-6-16,-23-4 2 15,30-2-2-15,-43 4 2 16,-29 1-1-16,15 1-3 16,-22 7-1-1,-12-5-2-15,29 3 0 0,-20 2 1 16,-9 0-2 0,49 0 3-16,-25 0 0 15,-12 2 2-15,31 2-2 16,-24 0-2-16,-12-2 2 15,22 0-1-15,-34 2-1 16,-19 0 5-16,0-2-1 16,-21-2 22-16,-11 0-15 15,-11 0 0-15,-10 0 3 16,5-1-3-16,-3 1-1 16,1 0 1-16,-3-7-7 15,0 7-2-15,-3 0-1 16,3-18 0-16,-2 18-1 15,-5-24 5-15,19 9-1 16,-22-7-3-16,1-12-4 16,-6-38 3-16,1 0-1 15,-10-38 1-15,9 23 1 16,-25 12 1-16,13-21-3 16,1 21 2-16,4 14 0 15,-4-17-2-15,11 11 2 16,-21 12 1-16,22-34-2 15,-22 18 1-15,19 4-2 16,-22-24 3 0,25 19 2-16,-20 9-3 15,20-23-1-15,-17 17 3 16,16 1-1-16,-18 25-2 16,18 8 3-16,1 3-1 15,-3 10-2-15,3 9-2 16,-1-1-4-16,1 12-14 15,2-4-65-15,-3 7 17 16,3-3-28-16</inkml:trace>
  <inkml:trace contextRef="#ctx0" brushRef="#br0" timeOffset="64357.2">1898 6281 10 0,'-5'26'30'0,"0"39"-18"16,5 17-4-16,-5 11-5 16,5 31-2-16,15 451 2 15,11-201 7-15,37-26-2 16,-5-104-2-16,-1-64-2 15,42 27 0-15,-15-49-4 16,0-21 0-16,46 53 2 16,-14-39-1-16,-6-28 3 15,51 3 1-15,-36-37 1 16,-19-20-7-16,-2-7 1 16,-42-23 3-16,-21-13 0 15,-7 0-1 1,-8-10 0-16,-16 1 2 15,-5 15 7-15,0 5 4 16,-10 8 21-16,-67 33-14 16,14-15-2-16,0-13 0 15,-48 12-17-15,8-14 0 16,13-13 4-16,4-3-7 16,37-11 2-16,18-5 34 15,21-14-15-15,5 0-8 16,-5 2-1-16,0-2-12 15,5-1-1-15,-4-2-2 16,4 1 1-16,0 0 2 16,0 0 3-16,62 1-6 15,20 1 6-15,2 0 0 16,53 22-2-16,-38-9-1 16,-20 13-2-16,15 24 2 15,-17 0-2-15,-19 4 2 16,16 45 2-16,-16-8 0 15,-12-4 1-15,2 47-2 16,-24-12 1-16,-12 3 22 16,-12 91 5-16,0-23 9 15,-36-2 32 1,-34 90-49-16,3-62 20 16,-22 53-19-16,21-58-4 15,16-21 8-15,-4 79-18 16,13-46-2-16,16-29 9 15,13 54-13-15,14-53-3 16,0-26 3-16,82 57-2 16,-17-50 0-16,7-35 3 15,70 26-3-15,-17-48-5 16,50-12 2-16,-33-47-14 16,-21-30-108-16,57-35 3 15,-20-13-47-15</inkml:trace>
  <inkml:trace contextRef="#ctx0" brushRef="#br0" timeOffset="65641.13">2222 5592 20 0,'0'0'11'16,"0"0"-1"-16,0 0 7 16,0 0-9-16,0 0-4 15,0 0 1-15,0 0-4 16,0 0 0-16,0 0-1 15,0 0 0-15,0 0 0 16,0 0-2-16,-14 47 3 16,-8-14 0-16,-4 10 1 15,-17 26 1-15,2-10-3 16,5-8-3-16,0 16 4 16,4-12-2-16,11-12-3 15,1 9 5 1,8-7 1-16,12-6 1 0,-4 19-1 15,8-14-1-15,-4-3 5 16,17 15-4 0,-7-11 2-16,9-1 10 15,10 33-12-15,-5-14 2 16,-2-4 2-16,14 14-5 16,-10-27-4-16,-4-8 2 15,-3 3 2-15,-2-10 1 16,-3-3-22-16,-6 19-40 15</inkml:trace>
  <inkml:trace contextRef="#ctx0" brushRef="#br0" timeOffset="69760.88">20832 3337 59 0,'-4'-1'61'0,"1"-1"-32"16,1 0-3-16,-1-2 8 16,1 2-31-16,-1 4-1 15,6-2 1-15,-3 0-3 16,0 0 2 0,0 0-6-16,-3-18 2 15,-9 16 2-15,10 0 1 16,2-2 0-16,0 2-1 15,0 0 4-15,0 1-3 16,0 2 0-16,0-1 5 16,0 0-2-16,0 0 0 15,0 0 0-15,0 0-1 16,0 0-3-16,0 0 2 16,0 0-2-16,0 0-2 15,0 0 5-15,0 0-1 16,0 0-3-16,0 0 0 15,0 0 2-15,0 0-2 16,0 0 3-16,0 0-1 16,0 0-2-16,0 0-1 15,0 0 3-15,0 0-2 16,0 0 3-16,0 0 0 16,0 0-3-16,0 0 0 15,0 0-1-15,0 0 5 16,0 0 23-16,0 0-13 15,0 0 0-15,0 0 3 16,0 0-14-16,0 0 1 16,0 0-7-1,-36-1 2-15,-7 1 5 16,-8 0-1-16,-40 29-5 16,14-3 2-16,12 6 0 15,-2 29 1-15,26-5 0 16,19 4 3-16,20 29-3 15,4-15 2-15,17-3 3 16,49 7-2-16,4-22 4 16,10-17 8-16,81-7-8 15,-28-12-4-15,-15-12-2 16,8-6 4-16,-44-4 0 16,-27-6 1-16,-13-14-3 15,-15-4-2-15,-13-9-7 16,-13-19-17-16,6 11-40 15,-9 19-156-15</inkml:trace>
  <inkml:trace contextRef="#ctx0" brushRef="#br0" timeOffset="70200.85">21073 3302 73 0,'-3'0'25'16,"-13"0"-21"-16,16 0-2 15,0 0 9-15,0 0 15 16,0 0-18-16,0 0-1 15,0 0 6-15,24 22-13 16,91 92-1-16,-38-32 2 16,7 5-2-16,-26-27 3 15,-17-10 2-15,-10-4-3 16,-12-19 6-16,-16-16 70 16,2-9 1-16,9-2 1 15,3-2-36-15,-3-32-39 16,3-9 1-16,5-20-2 15,7-48-2-15,-12 12-3 16,-15 19 5-16,22-2-2 16,-22 34 0-16,20 18-45 15,-20 28-45-15,-2 0-17 16,0-9-89 0</inkml:trace>
  <inkml:trace contextRef="#ctx0" brushRef="#br0" timeOffset="70497.84">22071 3021 65 0,'0'0'48'0,"0"0"-50"16,0 0 1-16,0 0-2 15,0 0 2-15,0 0 14 16,0 0 60-16,-2 10-71 16,-1 3-2-16,-9 122-2 15,-9-4 3-15,6-38 0 16,10-17 1-16,3 11-3 16,0-20 1-16,-15-17-14 15,14 4-33-15,1-18-20 16</inkml:trace>
  <inkml:trace contextRef="#ctx0" brushRef="#br0" timeOffset="70723.83">21535 3310 32 0,'-3'0'22'16,"-4"0"-14"-16,7 0 1 15,0 0 49-15,14 0-27 16,1 0-9-16,7 1 6 16,177 40-26-16,-69-15-1 15,-31-3 0-15,11 5-2 16,-28-6 0-16,-22-7 3 16,0 5-16-16,-19-7-27 15</inkml:trace>
  <inkml:trace contextRef="#ctx0" brushRef="#br0" timeOffset="71074.81">22514 3045 96 0,'0'0'32'0,"0"0"-22"16,0 0-13-16,0 0 4 15,0 0 0 1,0 0 3-16,0 0-4 15,-3 10-1-15,1-3 2 16,-66 129 0-16,56-47-4 16,10-24 2-16,16-11 3 15,13-26 8-15,16-17 13 16,41-9-5-16,-9-4 22 16,-12-14 28-16,-11-31-23 15,-28-3-20-15,-21-10-5 16,-25-31-1-16,-19 24 1 15,-9 23-5-15,-27 10-17 16,19 15 0-16,10 16-9 16,-12 6-35-16,26 27-40 15,17 0-112-15</inkml:trace>
  <inkml:trace contextRef="#ctx0" brushRef="#br0" timeOffset="71327.78">22764 2997 113 0,'2'0'130'0,"3"0"-97"15,-5-2-19-15,0 0-17 16,0-1 0 0,0 1 3-16,0 0 1 15,0 4 1-15,14 0-1 16,75 57-4-16,0 47 3 15,-24-15 1-15,-7-3 0 16,7 31 2-16,-17-15-1 16,-12-11-3-16,8 20-7 15,-16-47-15-15,-8-31-56 16,-16-15 55-16,-1-18-20 16</inkml:trace>
  <inkml:trace contextRef="#ctx0" brushRef="#br0" timeOffset="71576.77">22699 2863 39 0,'7'0'34'16,"-5"-11"-18"-16,10 9-16 16,-9-11-4-16,16 11 1 15,-7 0 4-15,108-24 3 16,-43 26 2-16,-9 36-1 15,-25 16-3-15,-14 2 2 16,-15 35-2-16,-11-16 1 16,-1-8 6-1,-23 18-8-15,-11-19 0 16,-4-16-34-16,-24-3-20 16</inkml:trace>
  <inkml:trace contextRef="#ctx0" brushRef="#br0" timeOffset="71846.75">23293 2448 23 0,'0'0'69'0,"2"-24"-15"16,1 15-21-16,-1 5-17 16,-2-2-17-16,3-12 0 15,40-45 1-15,-31 63 1 16,-2 22-1-16,-8 28 1 15,34 65 0-15,-19-5 1 16,4-13 2-16,23 33-4 16,-6-29 2-16,-4-19 1 15,24 1-3-15,-10-23-2 16,0-16 4-16,19-10-6 16,-7-16-25-16</inkml:trace>
  <inkml:trace contextRef="#ctx0" brushRef="#br0" timeOffset="72080.75">23238 2794 35 0,'-3'-2'23'15,"1"-1"4"-15,-1 1-16 16,-11-2 5-16,33 4 23 15,25-15-21-15,16 13-11 16,310-106-3-16,-19 36-3 16,-115 29-10-16,-72 13-70 15,-35 15 17-15</inkml:trace>
  <inkml:trace contextRef="#ctx0" brushRef="#br0" timeOffset="79720.3">17525 9477 64 0,'0'1'32'15,"0"1"0"-15,0 0 28 16,0 0-34-16,0-4-9 15,0 2 12 1,0 0-9-16,0 0-1 16,14-11 20-16,136-91-27 15,-30 24-5-15,-12 5 23 16,77-50-8-16,-24 17-11 16,15 0-7-16,103-82-1 15,-41 13-2-15,-38 8 1 16,26-67-4-16,-67 62 2 15,-51 40 2-15,-14 21 4 16,-37 40 2-16,-20 26-7 16,-16 16-1-16,-11 12-2 15,-8 9 4-15,15 7-17 16,-15-3-29-16,-2 2-82 16,0 0 45-16,0 0-3 15</inkml:trace>
  <inkml:trace contextRef="#ctx0" brushRef="#br0" timeOffset="80153.07">18954 7800 15 0,'0'0'23'16,"0"0"1"-16,0 0 5 16,0 0-14-16,0 0-4 15,0 0 3-15,38-1-10 16,-2-1-4-16,212-82 7 16,-34 17-7-16,-70 17 2 15,-47 13 19-15,-18-1 11 16,-28 14 5-16,-23 9-2 15,-13 12-33-15,-13-10-4 16,1 11 0-16,-1 2 2 16,3 0 0-16,-3 18 2 15,3 40-4-15,-5 5 2 16,0 4 3-16,3 30-5 16,9-15 1-16,-8-13 0 15,40 16 3-15,-32-16-2 16,2-17 5-16,8 17-26 15,-8-19-66-15</inkml:trace>
  <inkml:trace contextRef="#ctx0" brushRef="#br0" timeOffset="91864.38">20318 6068 25 0,'0'2'25'0,"0"0"6"15,0 0 11-15,0 2-35 16,0-8 1-16,0 4 3 16,19-13-6-16,5-2-2 15,180-121 5-15,25-9-2 16,-56 32-3-16,-21 16 0 15,38-39 1-15,-44 26 4 16,-33 21 9-16,3 7-11 16,-42 30 2-16,-18 17 8 15,-15 3-13-15,-29 14-1 16,-8 8-6-16,13 8 2 16,-12-9-1-16,-3 9-49 15,6 2-5 1,-6-1-11-16</inkml:trace>
  <inkml:trace contextRef="#ctx0" brushRef="#br0" timeOffset="92328.35">21198 5175 17 0,'0'0'11'16,"0"0"1"-16,0 0-10 15,29-3-1-15,-5 1 10 16,19 0 3-16,5-11-1 15,198-50 33-15,-95 14-17 16,-67 22-7-16,-43 13-2 16,-19 13-15-16,-20-18-5 15,3 17-5 1,-3 2 5-16,15 0 0 16,-14-2-4-16,-1 2 3 15,3 0 1-15,-3 13 2 16,18 34-3-16,-6 3 1 15,-2 6-2-15,22 39 3 16,-15-19 2-16,-7-9-5 16,5 15 2-16,-3-24 1 15,3-12 3-15,-7 4-4 16,4-11 1-16,-2-3-93 16</inkml:trace>
  <inkml:trace contextRef="#ctx0" brushRef="#br0" timeOffset="100649.34">15601 10544 29 0,'-12'0'11'0,"12"0"-1"16,0 0 14-16,0 0-12 15,26-1 2-15,-2-11 4 16,29 11-12-16,250-85-1 15,-86 41-1-15,14 10-1 16,-53 15 4-16,-32 5 5 16,49-4-5-16,-41 4-3 15,-22 6-1-15,39 7-1 16,-29-18 1-16,-19 18 2 16,36-15 1-16,-34 15 1 15,-24-11 6-15,38 11-10 16,-21-13 1-16,5 13 4 15,47-29-2-15,-30 18 0 16,-27 0 3-16,43-13-8 16,-28 3 0-16,-10 3 0 15,38 1-2-15,-19 1 2 16,-14 3-2-16,52-2 2 16,-28 0 0-16,-10 10-1 15,70 5 0-15,-34-15 0 16,-28 15 1-16,25-9-2 15,-37 9 0-15,-18 1 2 16,58-1-3 0,-28 0 3-16,-6-9 2 15,78 9-4-15,-25-13 0 16,-16 13 1-16,69-18 0 16,-50 10 0-16,-22 8 2 15,63-20-2-15,-44 20 0 16,-24-11 0-16,68 11 1 15,-46-11-1-15,-21 10 0 16,57 1-3-16,-46 0 3 16,-21 0 2-16,50 0-2 15,-41-1 1-15,-26 1-2 16,58 4 1-16,-29 1 0 16,-15-1-2-16,58 7 4 15,-41-7-2-15,-23 13 2 16,47-6-2-16,-34 1-3 15,-14-1 4-15,70 10 0 16,-36-10-1-16,-15 2 1 16,68 0-1-16,-41 0 1 15,-27-1-4-15,63 3 3 16,-41 0 1-16,-24-2-1 16,46 6-1-1,-39-4 3-15,-19 2-3 0,58 7 0 16,-49-5 2-1,-26-1-1-15,51 10-1 16,-34-7 1-16,-10-2 2 16,42 1-1-16,-37-3-1 15,-22-2-2-15,20 10 0 16,-41-3 4-16,-22-1-1 16,17 14-2-16,-27-3 1 15,-11-4 0-15,16 15-1 16,-19-2 1-16,-11 4-1 15,8 31 2-15,-11-5-3 16,-5-6 4-16,5 34-4 16,-18-15 0-16,-8-6 6 15,-18 36-4-15,1-21-2 16,1-9 3-16,6 33 1 16,-8-16 0-16,1-8 11 15,2 45-3-15,11-19-6 16,-11-4 7-16,17 62-9 15,-20-30 5-15,1-16 5 16,-6 42-4-16,1-32 3 16,-3-14 16-16,-24 46-7 15,12-33-6 1,-7-6 14-16,-12 56-16 16,3-24-5-16,1-21 7 15,-9 45-4-15,15-41-4 16,2-21 5-16,0 40-6 15,7-27-3-15,7-9 0 16,-6 53 0-16,-1-40-2 16,7-29 2-16,-9 29-3 15,-3-30-1-15,-7-12 2 16,-40 29 1-16,13-24-3 16,8-15 1-16,2 23 3 15,10-29-1-15,15-9-1 16,1 32 1-16,11-16-2 15,-10-9 0-15,-8 21 0 16,-2-22 1-16,15-13 4 16,-27 24-4-16,5-24 1 15,-3-6-1-15,-11 12-2 16,14-16 6-16,5 6-3 16,4-16-3-16,3-8 2 15,5 3 0-15,7-5-1 16,9-5 2-16,-40 25-2 15,17-10 0 1,-1-3 1-16,-19 17 2 16,3-9 1-16,0 2-2 15,-22 22-3-15,10-22 0 16,6 0 6-16,-15 26-3 16,11-19-3-16,5-13 2 15,-22 6-1-15,7-15 3 16,1-9-4-16,-22-3 0 15,7-6 5-15,12-10 0 16,-29-10 0-16,14 9-1 16,18-10 1-16,-32-2 0 15,7 3 3-15,-64-6-6 16,16 3 3-16,10-2-3 16,-43 0-2-16,31 4 2 15,9 0 1-15,-55-2 0 16,32 3 0-16,11 5-2 15,-76-5 1-15,28 22 3 16,10-24-1-16,-96 18-1 16,41-19-3-16,14 4 3 15,-108-8 2-15,72 4 0 16,43-4-3-16,-21 1 1 16,55 3 2-16,21-13-4 15,-45-2 2 1,39 2 1-16,-49 0 1 15,44 1-1-15,16-2-3 16,-45-16 0-16,41 13 3 16,31 2 0-16,-17 15-5 15,21-13 1-15,16 9 2 16,-49-3 0-16,26 3-1 16,3 4 2-16,-65-3-2 15,19 1 1-15,10-2-1 16,-72 4 1-16,55-11 1 15,29 9-2-15,-39-20 1 16,39 22 3-16,14-2-5 16,-33 2 3-16,31 0-2 15,9 0 0-15,-69 9 1 16,34 6-1-16,-27 11 0 16,45-6 0-16,20-5 0 15,-36-5-1-15,29-10-2 16,19 11-13-16,-36-11 8 15,23 4 3-15,16-3 5 16,-80-1 1-16,24 0 2 16,9-1-2-16,-40-11-2 15,43 3 4 1,22-2-2-16,-53-6-2 16,38 6-1-16,24-6-21 15,-31-11 11-15,32 0 10 16,16 8 3-16,-34-17 1 15,25 13 0-15,21-8-2 16,-9-13 1-16,35 1 1 16,16-33-1-16,27 16 0 15,9-4 3-15,13-32-5 16,-26 17 0-16,27 6 7 16,-51-45-3-16,24 13-1 15,-5 9-1-15,-11-82-1 16,4 17 1-16,0 12-1 15,-14-44 3-15,14 44-3 16,2 29 3-16,-18-36-2 16,11 35-2-16,5 8 3 15,-12-46-4-15,5 23 2 16,7 1 4-16,-5-76-3 16,18 26-1-16,6 11 3 15,3-82-3-15,7 47 1 16,0-56-1-16,-3 65 4 15,-9 35-3 1,-31-29-2-16,4 41 2 16,6 21 2-16,-20-38-4 15,14 24 1-15,17 6-3 16,10-73 5-16,22 41 0 16,-15 28-2-16,20-32 1 15,-1 47-2-15,0 31-30 16,-4 17-18-16,0 40-22 15,-1 17-126-15</inkml:trace>
  <inkml:trace contextRef="#ctx0" brushRef="#br0" timeOffset="103424.15">5636 11767 5 0,'0'2'10'16,"-5"1"26"-16,5-1-13 15,-15 4-5-15,13-6-5 16,-8 0-9-16,10 0 4 16,0-11 7-16,-16-107 1 15,13 22-9-15,1 8 21 16,-13-33-16-16,15 12-11 15,-5 10 3-15,-16-37-1 16,21 23 1-16,-22 10 1 16,17-46-1-16,-7 45 3 15,10 19 8 1,-10-8-12-16,7 18-2 16,-9 14 4-16,11-14-5 15,-11 18-1-15,9 5 0 16,5-10 1-16,-5 18 1 15,5 8-3-15,-12 3 2 16,10 9 0-16,-1 3 2 16,-1-1-2-16,4 7 0 15,-5 2-3-15,5-11 4 16,-5 7-1-16,3 15 0 16,2 0-1-16,0-3-1 15,-3 1 2-15,3 2 1 16,0 0-2-16,0 0 0 15,0 1 1-15,0 2-1 16,24-12 1-16,12 9 1 16,3-16-2-16,9 16 3 15,41-5-3-15,-7 3 1 16,2 2-3-16,60 0 4 16,-21 0-2-16,7 0 1 15,65 2 3-15,-30 0-1 16,-18 2-4-16,60 0 3 15,-43 13-1 1,-22-13-3-16,31 2 3 16,-31-8 0-16,-22 2 0 15,51 0 0-15,-25 0 1 16,-21-7-2-16,37 7 0 16,-32-20 3-16,-17 20 1 15,36-20-1-15,-34 20-3 16,3-15-2-16,58-5 2 15,-30 3 2-15,-11 2 1 16,67 2 2-16,-31-1-4 16,-20 5-2-16,63-1 2 15,-48 10-1-15,-14-12 1 16,48 10-2-16,-44-4 2 16,-17 7 3-16,56-14-3 15,-26 13-1-15,-11 0 2 16,73 0-2-16,-46 0 1 15,-38 0-1-15,29-1 0 16,-44 6 1-16,-14-1 2 16,29 0-3-16,-34 13 3 15,-17-13-4-15,22 11 0 16,-32-9 4-16,-9 18 0 16,29-7-3-16,-19-13-1 15,-8 0 5 1,8-1-3-16,-25 1 0 15,-23 9-1-15,6-9-1 16,-4 9 5-16,-12-9-4 16,2 0-1-16,-18 2 2 15,-11-2-1-15,8-2 0 16,-8 2 2-16,15 5 0 16,-8 10-2-16,-6-8 5 15,-1 8-6-15,1 18 1 16,1-3 4-16,-1-1-3 15,-3 22 1-15,0-3-1 16,-3 2-1-16,-1 33 2 16,1-12-3-16,1-8 4 15,-17 39-1-15,16-14 0 16,-16-9 34-16,-8 42-2 16,1-7-10-16,-3-3 3 15,0 47-15-15,5-39 2 16,3-17 19-16,-6 26-26 15,10-22 1-15,5-15 2 16,10 30-7-16,-1-26-2 16,6-17 0-16,-1 26 1 15,1-19 2 1,14-14-6-16,-17 14 2 16,2-25 2-16,-2-10 0 15,0-4-2-15,0-7 1 16,2-6 1-16,3 4-3 15,-2-20 3-15,-3-17 2 16,0 3-1-16,-15 14 0 16,-11-17-3-16,-56-4 1 15,-5 0 2-15,1-2-5 16,-44 3 1-16,12-1 4 16,10 4 1-16,-58-1-3 15,29 9-1-15,16-8 0 16,-47 24 2-16,36-13-2 15,14 0 1-15,-29 9 1 16,32-9-2-16,16-4 4 16,5-7-9-16,37-2-63 15</inkml:trace>
  <inkml:trace contextRef="#ctx0" brushRef="#br0" timeOffset="106152.51">14502 9516 83 0,'-3'-2'35'15,"-2"-2"-7"-15,3 2-11 16,0 0-16-16,-1 1 2 15,6-1 17-15,-3-4-4 16,-17 10 5-16,14 5 11 16,-100 129-16-16,62-32-8 15,24-19-6-15,12 14-1 16,10-27-1-16,-2-16 7 16,54-2-3-16,-4-25 0 15,12-10 3-15,55-19-2 16,-14-4 1-16,0-17 7 15,36-39-4-15,-39-7 0 16,-28-5-1-16,-25-51-1 16,-28 18 5-16,-19 12 8 15,-32-30-9-15,-15 32-5 16,-18 20-1-16,-51 2-1 16,17 34-5-16,9 14-3 15,-24 19 6-15,25 2 0 16,9 15-4-16,-12 37 1 15,29 1-11-15,26 1-141 16,32 21 34-16</inkml:trace>
  <inkml:trace contextRef="#ctx0" brushRef="#br0" timeOffset="106656.48">16144 9410 29 0,'3'0'37'0,"2"0"-3"16,-3 0-4-16,0 0-26 15,1 0 4-15,-1 0 20 16,1 0-11-16,-1 0-6 16,-2 0 18-16,-14 3-12 15,-111 79-7-15,26-33 8 16,-31 12-4-16,29-13-5 16,14-9-10-16,8 0 0 15,36-14 1-15,19-9-1 16,21 14 4-16,1-4 1 15,4-2 5-15,44 8 1 16,-3-6 10 0,17 0 19-16,58 11-25 15,-5-7-6-15,-2-4 8 16,55 4-14-16,-36-6 2 16,-22 0-4-16,12 2-1 15,-35-9 1-15,-33-4 0 16,4-9 3-16,-23 9-1 15,-21-11 0-15,-9 0-5 16,-3-1-31-16,0 1-241 16</inkml:trace>
  <inkml:trace contextRef="#ctx0" brushRef="#br0" timeOffset="107073.46">17414 9579 22 0,'0'0'11'16,"0"0"-4"-16,0 0-2 15,0 0-5-15,0 0-2 16,0 0 5-16,0 0-2 15,0 0 0-15,0 0 0 16,0 0-2-16,0 0 0 16,0 0 3-16,0 0-1 15,0 0-1-15,0 0-3 16,0 0-22-16</inkml:trace>
  <inkml:trace contextRef="#ctx0" brushRef="#br0" timeOffset="107865.41">17792 9406 117 0,'0'0'49'0,"2"-2"-16"15,-2 0-9-15,0 0-22 16,0-1 6-16,0 1 21 15,0 4-11 1,0-2-1-16,0 0 5 16,3 113-6-16,-6-37 0 15,-18-1 14-15,-42 25-11 16,-2-20-4-16,-2-13 3 16,-46 17-11-16,9-21-1 15,8-13 1-15,-41-1-5 16,31-18-3-16,20-12 6 15,6-17-5-15,27 0-3 16,27-32 4-16,24-7 0 16,4-10-3-16,73-31 4 15,-18 17-3-15,-4 9 1 16,31 3 4-16,-16 14 3 16,-6 20 2-16,30 6-5 15,-13 7-1-15,-14 0 6 16,14 4-5-16,-21 11-2 15,-10-11 8-15,12 42-1 16,-12-21-2-16,-7 8-2 16,0 23-2-16,-12-7-6 15,-7-10 6-15,9 4-3 16,-12-9-1-16,-9-8 4 16,4-4-11-16,-4-3-39 15,-8-8-171 1,1-5 82-16</inkml:trace>
  <inkml:trace contextRef="#ctx0" brushRef="#br0" timeOffset="108498.37">17761 9492 62 0,'14'0'57'0,"-14"-2"8"16,0-6-50-16,0 6-5 15,0-7 1-15,0 7-5 16,0-3-1-16,0-46-4 16,3 48-3-16,-3-3 2 15,4 4-2-15,-4 0-40 16,0-1-53-16</inkml:trace>
  <inkml:trace contextRef="#ctx0" brushRef="#br0" timeOffset="109090.34">18011 9486 73 0,'5'4'39'16,"-3"-2"-10"-16,1-1 34 16,-1-2-35-16,-4 1-4 15,2 0 9-15,0 0-13 16,0 0 2-16,0 0-10 16,2-10-11-16,0-44 8 15,1 8 9-15,-47-8-19 16,-6 9 0-16,-15 15 3 15,-48 12-3-15,22 16 1 16,4 4 9-16,-43 67-2 16,31 9-4-16,20 20 7 15,24 55-7-15,21-21-4 16,24-26 4-16,10 28-4 16,3-39 1-16,31-17 5 15,14-13-3 1,2-35-1-16,5-28 1 15,42-4-1-15,-16-20-1 16,-4-10 0-16,29-67 1 16,-24-1-1-16,-15-4 2 15,-6-58 1-15,-25 43 8 16,-22 35 32-16,-12 15-35 16,1 32-6-16,-1 26 0 15,-4 28-2-15,-10 29 1 16,7 21 2-16,3 43-4 15,-1-15-1-15,6-12 3 16,33 18 0-16,-7-23 0 16,9-18-4-16,27-10-13 15,-12-22-38-15,-10-15-181 16</inkml:trace>
  <inkml:trace contextRef="#ctx0" brushRef="#br0" timeOffset="109323.33">18675 9666 60 0,'9'0'68'0,"-9"-1"-23"0,0-11-5 15,0 11-27 1,0-3 16-16,0 2 57 16,0 0-64-16,0 2-5 15,-53 61-4-15,27 31-7 16,24-16-1-16,-13-9 0 15,18 22-4-15,21-22 0 16,5-15-2-16,50-3 1 16,-19-18-7-16,-7-12-102 15,21-17 11-15,-16-4-17 16</inkml:trace>
  <inkml:trace contextRef="#ctx0" brushRef="#br0" timeOffset="109739.3">18870 9118 89 0,'-3'0'19'0,"-11"0"-14"16,14 0 4-16,0 0 5 16,0 0-2-16,0 0 1 15,-3 13-11-15,1-2-1 16,-37 99 1-16,37-40-3 15,0-25 4 1,-1-43 0-16,3 14 1 16,12-12-1-16,0-17-1 15,5-37-2-15,-14 2 2 16,-1-3 23-16,-4-8-18 16,-1 23-8-16,-2 22 3 15,-26 14-1-15,14 1-2 16,5 31 1-16,7 29 2 15,3-8 0-15,4-9-1 16,3 14 1-16,-2-21-1 16,-1-13 23-16,0-22-8 15,-2 0-10-15,0 2-5 16,3-36-2-16,-1-1 1 16,1-3-15-16,-6-7-39 15,1 17-55-15</inkml:trace>
  <inkml:trace contextRef="#ctx0" brushRef="#br0" timeOffset="110139.28">20029 9328 138 0,'0'0'76'15,"19"-11"-11"-15,-9 9 47 16,4-15-82-16,-2 15-17 16,0-11-10-16,72-39-1 15,-81 50-1-15,4-13-2 16,-113 43 4-16,-2 13-2 16,-7 19-3-16,-66 38 4 15,42-21-2-15,28-16 3 16,12 13-4-16,39-18 1 15,29-13 1-15,29 2-1 16,-1-10 4-16,6-5 2 16,71 5-4-16,-9-11 6 15,14-5 10-15,44 1-8 16,-17-5-2-16,-10-4-5 16,27-1-1-16,-25-8-2 15,-16 16-1-15,22-16-18 16,-23 0-37-16,-16 7-142 15,5-7 57-15</inkml:trace>
  <inkml:trace contextRef="#ctx0" brushRef="#br0" timeOffset="110524.25">21602 9084 105 0,'0'0'36'16,"2"-2"-19"-16,-2-9-8 16,3-8-11-16,-1 18 3 15,-2-7 16-15,-12-7 5 16,-130-26-4-16,20 38 23 15,-15 44-21-15,38 3-2 16,29 12 11-16,20 50-13 16,33-7-9-16,12-3 8 15,24 35-4-15,22-36 0 16,24-25 0-16,72-1-7 16,-17-28 0-16,-2-17 1 15,75-22-6-15,-27 0-6 16,-20-10-118-16,23-46 1 15</inkml:trace>
  <inkml:trace contextRef="#ctx0" brushRef="#br0" timeOffset="113107.11">14429 10773 16 0,'0'0'22'0,"0"0"23"15,0 0-27-15,0 0-4 16,20 0 18-16,1-2-15 15,11 1 0-15,179-1 21 16,-9-8-19 0,-43 9 0-16,-19-9 6 0,64-6-16 15,-36-1 3 1,-14 4 5-16,63 0-6 16,-42 5 3-16,-26-1 8 15,46-4-14-15,-31 11 1 16,-25-18 3-16,61 18-2 15,-46-15-1-15,-17 13 0 16,53 2-5-16,-31 1-1 16,-22-1 11-16,43 0-9 15,-40-2-1-15,-15 2 11 16,43 4-9-16,-31-2-2 16,-21 0 10-16,45 4-5 15,-31-2-3-15,-17 0 1 16,43-1-3-16,-31 1-2 15,-12 2 2-15,44-2 1 16,-30 0 8-16,32-2-2 16,-34 0-3-16,-9 0-1 15,54 0-7-15,-30 0-1 16,-22 0 3-16,38 0-2 16,-41 0 1-16,-16 0-4 15,33-2 2-15,-11 0 0 16,-8 2 6-16,36 0-4 15,-31 0-2-15,-25 0 2 16,54 0-2 0,-27 0 5-16,30-4-2 15,-40 2 2-15,-14 1-7 16,25-1 2-16,-23 0 2 16,-16-2-1-16,22-11 3 15,-20 13-2-15,-7 1-8 16,41-16 8-16,-27 13-1 15,-24-13-1-15,-2 15 2 16,-19 1 0-16,-17-12 6 16,-5 3-4-16,-12 8-1 15,-10-27-1-15,18 19-3 16,-18-6 2-16,12-14-1 16,-9 2 2-16,-2-2 0 15,-1-24-2-15,-4 8 2 16,-1-5 1-16,-28-25-4 15,21 9 3-15,-4 10-5 16,-10-20 7-16,2 16-1 16,-2 9-3-16,2-30 1 15,8 13-2-15,12-31 0 16,-18 20 3-16,18 7 1 16,-22-25-1-16,12 18-1 15,0 7 0 1,-10-16 1-16,1 18 0 15,1 11-3-15,-9-20 4 16,10 19 0-16,7 11-5 16,0-15 3-16,10 16 3 15,-20 10-6-15,20 10 2 16,-15 6 2-16,14 5 0 16,1 8 0-16,0 7-5 15,2-3 6-15,-3 4-3 16,1-2-4-16,-1 3 2 15,-1-1-1-15,1 0-17 16,6 4 11-16,-3-2 2 16,0 0-12-16,-3-2 17 15,-4 2 1-15,-29-2-5 16,-12 0 7-16,5-2 1 16,-1 3-5-16,-28-1 3 15,0 0-5-15,-10 0-14 16,-77 0 10-16,25 2 1 15,21 0 0-15,-29 2 7 16,34 0 3-16,16 0-2 16,-26 11 0-16,24-11 2 15,-35 11-1-15,20-10 0 16,3 5-1 0,-52-6 4-16,25 7-2 15,6-7-4-15,-44 0 4 16,34 7-2-16,19-7-1 15,-53 9-1-15,25-9 3 16,16 2 1-16,-58 5 1 16,32-5-2-16,21-3 0 15,-60 12 1-15,37-11-2 16,20 0-2-16,-44 7 3 16,35-7 2-16,32 0-4 15,-25 7 2-15,27-7 0 16,10 0-2-16,-44 0-1 15,24 2 2-15,17 5 3 16,-40-5-2-16,25-2 1 16,15 13 0-16,-31-14-1 15,34 11 0-15,7-11 2 16,-46 1-4-16,26 11 3 16,11-9 1-16,-42-2-2 15,24 0-2-15,20 0 3 16,-34-1-4-16,19 3 3 15,10-2 2-15,-34 0-2 16,33 0-1 0,11 7 1-16,-47-7 2 15,18 11-4-15,9-11 3 16,-33 9-7-16,35-9-1 16,27 9-20-16,-22-9 10 15,18 13 7-15,1-12 5 16,-28 18 4-16,24-17 0 15,14 16 3-15,-29-11-1 16,25 1-2-16,4-8 0 16,-38 24 1-16,28-25 2 15,25 13-2-15,-5-13-2 16,24 1 3-16,19 2-1 16,12-2-2-16,3 0 2 15,-1 0 1-15,-7 7 1 16,1-7-3-16,-1 0 0 15,-7-1 1-15,12 11-2 16,8-11 0-16,-8 11 1 16,-2-11 0-16,9 29-1 15,-2 6 0-15,10 4 1 16,-25 3 0-16,25 58 2 16,-1-8 0-16,-1-2-3 15,1 47 0 1,6-23 1-16,1-13 6 15,-1 49-2-15,-1-28-2 16,18-15 3-16,-1 22 3 16,0-28 0-16,10-18-1 15,26 31 0-15,-16-24 3 16,-13-9 3-16,-4 6-8 16,-3-29 2-16,-2-14-3 15,2 5-2-15,-4-13 1 16,-1-13-4-16,-4-9 3 15,-8-11 0-15,-2 4-1 16,2-7 2-16,1 3-2 16,4 5-5-16,-5-5 3 15,-2-2 2-15,0 2 1 16,39-2-1-16,14-4 0 16,43-8-72-16,169-31 6 15,-1-18-11-15</inkml:trace>
  <inkml:trace contextRef="#ctx0" brushRef="#br0" timeOffset="115376.97">17131 8932 6 0,'-15'0'4'0,"15"0"-4"16,0 0-1-16,0 0 2 16,0 0-3-16,-2 0 4 15,-13 0-2-15,-6 0-1 16,-66 1 1-16,44 3 0 15,19-2 1-15,21 0-1 16,-9-2 12-16,12 0 0 16,0 0 8-16,12 2 11 15,39 0-23-15,11-1 7 16,13 3 24 0,57 4-19-16,-21-7-5 15,-13 3 6-15,35-8-15 16,-25 3-4-16,-5-1 2 15,35 0 1-15,-33 0-2 16,-8 0 10-16,42-7-2 16,-31 7-3-16,-7 0 0 15,20-7-5-15,-37 7-1 16,-31 0 6-16,-22-2-2 16,-7 3 0-16,-5-1 11 15,-16 0-6-15,14 2 0 16,-15-2 4-16,12 2-7 15,-11-4-2-15,6 4-2 16,-6-2-3-16,9 2 0 16,-10-1-4-16,3 1 2 15,0 0 2-15,-3 0-4 16,5 0 4-16,27 0 1 16,-15 0-4-16,20 1 0 15,-10 9 0-15,-8-8 5 16,-1-1-4-16,-18 3 1 15,5 2-3-15,15 14 2 16,-17-7 4 0,12 6-1-16,-13 27-3 15,23 3 0-15,-25-5 1 16,13 18-1-16,-13-6 2 16,0-1-1-16,1 35 0 15,-1-16 3-15,1-14-1 16,-6 18 1-16,1-13 4 15,-1-4 6-15,1 21-5 16,0-21 4-16,-3-7 7 16,10 21-14-16,-5-14 0 15,2-12 7-15,0 18-3 16,1-14-3-16,9-4 1 16,-12 14-6-16,0-11 0 15,0-3 5-15,0 16-7 16,0-10-4-16,0-14 9 15,0 6-3-15,-5-21-2 16,5 0-1-16,0 4 3 16,0-8 1-16,5 0 0 15,-3-20-1-15,-2 9 4 16,-2-9-2-16,2 0 0 16,0 7 7-1,-15-10-12-15,3-1 3 0,-7-17-3 16,-36 17-3-1,-3-14 6-15,-4 12 6 16,-63 2-9-16,11-5 2 16,-3 3-4-16,-57 4 7 15,28 4 1-15,18-3-4 16,-57 22 1-16,36-16-5 16,29 12 1-16,-44-1 2 15,39 3 2-15,-46-8-1 16,41-2 0-16,12-9 0 15,-7 11 3-15,46-13-3 16,19 0 1-16,5 0 1 16,14-2-5-16,38 0 7 15,-16 2-5-15,17-4-2 16,-18 4 9-16,20 0-6 16,0 0-1-16,-2-9 3 15,0-9-1-15,-1 3 0 16,1 0 0-16,-1-6 1 15,6-7-1-15,-1-7 2 16,1-21-1-16,-1 10 0 16,15 1-3-16,-15-26 2 15,1 10-1-15,-6-34-2 16,3 10 1 0,-2 3 2-16,-1-52-2 15,-21 18 0-15,22 9 4 16,-10-40-1-16,10 24-3 15,-1 19 1-15,1-12 1 16,-3 40-2-16,5 22-1 16,0-7 0-16,5 14 3 15,-3 12 0-15,1-8-1 16,-1 11 0-16,0-3 0 16,1 11 3-16,-1 5 0 15,3 6-7-15,-3 11-8 16,-2-5-150-16,0 3 8 15</inkml:trace>
  <inkml:trace contextRef="#ctx0" brushRef="#br0" timeOffset="118776.77">24289 13194 27 0,'-10'0'27'16,"10"0"28"-16,0 0-36 15,0 0 0-15,0 0 18 16,0 0-24-16,0 0 4 15,0 0 25-15,19-2-27 16,97 0-2-16,-32 0 7 16,17-7-11-1,-12 7 3-15,2-7 11 16,56 7-14-16,-12-8-4 16,-12 9-1-16,69-11-3 15,-38 11 1-15,-22-1 0 16,12 0 0-16,-40-2 2 15,-22 2 5-15,16 0-5 16,-23-7-3-16,-5 7 1 16,16-11-2-16,-16 11-1 15,-10-18 1-15,7 18 2 16,-18-11 0-16,-11 11 0 16,22 0-2-16,-12-7 0 15,-2 7-3-15,12-9 2 16,-13 9 2-16,4-9-1 15,8 9-2-15,-6-9 2 16,-20 9 1-16,0 0 0 16,-7-2-1-16,-9 3-1 15,14-1 1-15,-10 0 0 16,3 0-1-16,11 0 2 16,1-2 0-1,-5 3-6-15,9 1 5 0,-14 0 0 16,-21 0 0-1,11 0-1-15,-11 1 2 16,16-1-4-16,-19 26 3 16,-3-5 1-16,1 3 1 15,-10 15-2-15,10-3 1 16,-1-9-1-16,-11 18 1 16,11-11 0-16,-14-1 1 15,15 25-1-15,-8-8 5 16,8 8 17-16,-39 42-14 15,24-16 0-15,3-10 10 16,-13 25-10-16,6-17-4 16,4-12 0-16,2 22 2 15,-1-18 1-15,-1-7 9 16,-7 33-8-16,0-14 1 16,-17 22-6-16,5-26 2 15,4-12 5-15,-16 27-8 16,17-21-2-16,0-3 2 15,7 18-2-15,9-16-1 16,1-20-2-16,2 7 3 16,9-21-1-16,-18-8 0 15,18 12 1-15,1-15 0 16,0-4-5 0,-1-4 5-16,3-3 3 15,0 5-3-15,0-8-4 16,0-8 3-16,0 5-1 15,0-11 1-15,0 7 3 16,-2-7-5-16,2 9 2 16,-5 2 1-16,-21-4 1 15,9 1-1-15,-12-3-2 16,-39 4 1-16,1 0 1 16,-3-9-1-16,-35 19 0 15,11-19 2-15,-46 0-3 16,20-1 2-16,0 3 1 15,-49-8-2-15,39-9-2 16,27 8 2-16,-5-19-1 16,33-1 3-16,13 1-2 15,-8-15-1-15,22 8-1 16,9 8 2-16,-9-10 2 16,5 7-3-16,4 3 0 15,-23-5 1-15,11 2 2 16,-6 2-3-1,16 6 2-15,7 16-1 0,8-26 1 16,11 26 0 0,6-22-3-16,-8 9 3 15,7-9 2-15,-2-12 1 16,2-31-6-16,-2-1 1 16,10 2 1-16,-10-43 0 15,10 16 1-15,2 9-2 16,2-20 0-16,3 18 1 15,-3 14 2-15,8-31-2 16,-8 18 0-16,3-32 2 16,-3 18-2-16,-4 10-1 15,-3-58 1-15,3 30 0 16,-1 10-1-16,-11-32 0 16,12 33 1-16,-1 24 1 15,1 13 0-15,-1 32-4 16,1 13 0-16,2 24 4 15,0-2-25-15,0-2-160 16,0 2 40-16</inkml:trace>
  <inkml:trace contextRef="#ctx0" brushRef="#br0" timeOffset="120288.68">17984 13261 29 0,'0'0'58'15,"0"0"-51"-15,0 0 1 16,3-2 19-1,-3-4-18-15,2 4-4 16,-2-11-2-16,0-9-3 0,-2-77 1 16,-25 40 12-1,-28 7 0-15,-3 15-2 16,-7 7-9-16,-45-9-2 16,16 7 1-16,3 8 2 15,-44 7-1-15,27 15-2 16,16-14 2-16,-14 14-2 15,25 0 2-15,16 0 0 16,-22 11-2-16,20 6 0 16,2 4 13-16,-31 18-6 15,19 0 5-15,9 0 21 16,-21 25-24-16,19-12-2 16,13-2 9-16,-11 29-7 15,13-12 3-15,7 7 5 16,-15 44-10-16,15-5 2 15,10-12 7-15,-3 39-9 16,12-36-1-16,3-17 7 16,11 20-6-16,10-22 1 15,-7-5 3-15,15 25-5 16,6-23-3-16,15-19 0 16,37 21-2-1,1-9 1-15,3-6-1 0,46 22 2 16,-22-18-3-1,-8-12 0-15,30 6 4 16,-17-16-3-16,-10-14 1 16,56 6 0-16,-20-15 1 15,-7-9 4-15,36-8 0 16,-33-7 2-16,-13 11 1 16,24-13-7-16,-16-2-4 15,-20-17 0-15,35-14 3 16,-37 5 0-16,-17-7 3 15,19-31-2-15,-19 9-4 16,-12 7 5-16,3-29-7 16,-17 16 1-16,-8 5 6 15,8-20-2-15,-10 11 0 16,-10 6-2-16,3-23-1 16,3 14 2-16,-11 10-3 15,-4-31 3-15,-15 22-1 16,1 6-1-16,-1-26 2 15,1 12-1-15,-1 10 2 16,-4-35-2-16,-22 11-1 16,4-32 3-16,-6 30 0 15,-5 17 1 1,-22-28-3-16,5 22 1 16,-5 9-5-16,-27-24 7 15,15 23-3-15,0 16-3 16,-43-3 3-16,7 16 0 15,5 14 4-15,-46 12-6 16,29 17-4-16,10 0-155 16,-51 27 25-16</inkml:trace>
  <inkml:trace contextRef="#ctx0" brushRef="#br0" timeOffset="121017.64">16296 14632 34 0,'5'0'32'0,"-3"0"14"16,1 0-32-16,-1 0-6 15,0 0-1-15,-4 0-1 16,2 0 9-16,0 0 21 16,0 0-12-16,-2 7-1 15,-80 79 32-15,-10 35-27 16,11-15-3-16,-1-8 18 15,-36 38-30 1,22-30-1-16,7-13 7 16,-36 15-9-16,21-22-1 15,18-16 1-15,-30 8-5 16,37-20-4-16,16-17 1 16,3 6-5-16,22-20 2 15,9-4 1-15,7-10-2 16,10-11-6-16,10 13-101 15,-1-14 21-15,-6-1-10 16</inkml:trace>
  <inkml:trace contextRef="#ctx0" brushRef="#br0" timeOffset="121382.61">15252 15179 36 0,'0'0'25'16,"2"-2"-12"-16,-2 0-11 16,0 0 5-16,0 0 40 15,0 2-20-15,-2 13 3 16,-17 0 27 0,-87 173-30-16,46-52 3 15,19-26 18-15,14 7-34 16,15-27-3-16,8-19 8 15,8 9-8-15,23-24-1 16,-3-15 16-16,63-4-14 16,-1-14-6-16,3-21 11 15,36 3-12-15,-21-6-4 16,-15 3 1-16,21-11-3 16,-26 9-1-16,-16-15 2 15,18 2-22-15,-21 2-30 16,-7-4-140-16,17-5 49 15</inkml:trace>
  <inkml:trace contextRef="#ctx0" brushRef="#br0" timeOffset="123226.51">18490 10304 8 0,'-15'0'2'15,"15"0"-1"-15,0 0 23 16,0 0-7-16,0 0-7 16,-2 8 47-16,-1 9-43 15,1 3 4-15,-41 153 35 16,40 22-25-16,1-42-2 16,4-26 11-16,37 23-19 15,11-38-1-15,32-21 18 16,86 19-25-16,-16-32 7 15,-20-19-2-15,25-8-12 16,-52-22-3-16,-37-10 5 16,-23-10-3-16,-21-5 4 15,-21-2 4 1,-1 0-5-16,1 0-3 16,4 7-7-16,-41-11-34 15,8-20-54-15</inkml:trace>
  <inkml:trace contextRef="#ctx0" brushRef="#br0" timeOffset="123505.49">18636 11748 35 0,'-2'-2'101'16,"-1"-1"-58"-16,-9-5-2 15,12 6 14-15,0-7-47 16,3 0-6-16,11 7 0 16,114-39 2-16,-39 37-4 15,-10 2-3-15,17 26 6 16,-16 1 0-16,-15 1-11 16,21 7-19-16,-23-9-31 15,-17-9-87-15</inkml:trace>
  <inkml:trace contextRef="#ctx0" brushRef="#br0" timeOffset="123688.48">19461 11145 21 0,'0'0'24'16,"-2"-3"-11"-16,2 1 50 15,0 0-13-15,0 0-5 16,0 0 34-16,0-5-49 15,0 20-9-15,0 84-5 16,2 14-11-16,8-22-2 16,-8-10-4-16,3 30 1 15,-2-18-6-15,-1-3-247 16</inkml:trace>
  <inkml:trace contextRef="#ctx0" brushRef="#br0" timeOffset="126141.34">29946 13195 49 0,'2'-1'35'15,"1"-1"1"-15,-1 0 28 16,1 0-43-16,-6 4-9 16,3-2 5-16,0 0-4 15,0 0 2 1,0 0 15-16,0 0-24 16,0-56-2-16,-2 36 13 15,-13-3-10-15,13 10-2 16,-24 2-1-16,16-4-2 15,-5 2 1-15,1 2 4 16,-15 2-4-16,3 7-3 16,-3-15 0-16,-14 13 4 15,-3-9-1-15,3 12 1 16,-22-12-3-16,17 11 0 16,7-8-4-16,-17 8 8 15,10 1 0-15,2-1 13 16,-21 4-6-16,11-1 4 15,1 1 7-15,-27 10-15 16,15-11 0-16,7 22 14 16,-17-10-11-16,19 2-3 15,12 1 0-15,-9 12-3 16,12 2 1-16,12 5 10 16,-10 27-11-16,7-8 3 15,3-4 7-15,-17 37-8 16,14-8-2-16,7 0 13 15,-13 33-10 1,4-24 15-16,-3 12-14 16,17-29 0-16,13-12 3 15,4 19-6-15,3-14-3 16,-1-5 11-16,6 29-5 16,28-10-4-16,-12-9 8 15,27 33-12-15,-5-24 2 16,0-7 8-16,23 14-2 15,-8-16 5-15,9 4-6 16,-3-14-3-16,1-16-7 16,43 11 2-16,-22-13 3 15,-12-11-2-15,24-1 0 16,-9-4 1-16,-5-5 0 16,21 10-1-16,-21-10-1 15,-15-1 1-15,29-1 0 16,-16-4-6-16,21-1 6 15,-27-12 2-15,-11 12 0 16,16-13-2-16,-7 0-2 16,-9-1 3-16,24-24-2 15,-13-1-1-15,1-11 3 16,30-26-2-16,-30 5 0 16,0-1-3-16,14-19 4 15,-12 14 0 1,-10-14-1-16,-24 15-2 15,-14 9 6-15,-2-15-3 16,-15 11-3-16,0 1 1 16,7-34 1-16,-7 12 1 15,-10 11-1-15,15-31 0 16,-14 19-1-16,-1 7 2 16,3-31-1-16,-10 21 1 15,-19-23 1-15,5 24-2 16,-8 7-3-16,-16-23 4 15,0 20 1-15,6 9 1 16,-20-26-6-16,6 22 5 16,8 10-3-16,-15-26 0 15,3 20 2-15,-10 8-2 16,-70-16 1-16,15 16 1 16,-70-1-3-16,38 23 1 15,15 13-1-15,-33 6-36 16,37 11-64-16,20 7-238 15</inkml:trace>
  <inkml:trace contextRef="#ctx0" brushRef="#br0" timeOffset="127009.28">27887 11246 17 0,'0'0'27'0,"0"0"-1"15,0 0 27-15,-19-2-28 16,7 2-7-16,-5 2 30 15,0 0-30-15,-125 102 6 16,53-28 18-16,27 32-37 16,30-21 0-16,30-14 10 15,28 11-13-15,13-15-1 16,21-17-1-16,60 7 0 16,-16-29 0-16,-8-15 2 15,41-17 1 1,-31-11-3-16,-27-15 5 15,3-37 14-15,-31 4-5 16,-23-6 2-16,-25-38-12 16,-1 12 6-16,-4 8 14 15,-41-18-8-15,6 35-5 16,-6 25-4-16,-31 15-3 16,11 17-5-16,8 7 1 15,-22 8-1-15,9 16 0 16,4 1-39-16,-16 27-46 15,18-3-21-15</inkml:trace>
  <inkml:trace contextRef="#ctx0" brushRef="#br0" timeOffset="127353.26">28245 11010 40 0,'0'0'55'16,"3"-2"22"-16,-3-6-53 15,2 6-15 1,-2 1 13-16,0-1 1 16,0-2 6-16,0 2 41 15,-98 54-27-15,30 15-12 16,6 11 18-16,-27 60-30 15,9-17-7-15,6-11 10 16,-44 57-11-16,29-27-1 16,-31 27-7-16,36-42-5 15,16-30 4-15,13-2-2 16,26-28-1-16,12-19-6 16,15-12-30-16,-1-32-39 15,1-1-195-15</inkml:trace>
  <inkml:trace contextRef="#ctx0" brushRef="#br0" timeOffset="127841.23">29407 10801 59 0,'5'0'81'0,"-3"0"-56"15,1 0 0-15,-1 0 52 16,5 0-29-16,-31 2-11 16,5 2 31-16,-12 24-36 15,-178 122-12-15,74-29 16 16,29 10-31-16,44-27 3 15,28 17-5-15,32-34-1 16,-11-13 0-16,18 6-3 16,41-18 3-16,4-14-2 15,56 6-1-15,-12-18-30 16,-22-18-157-16,-7-5 54 16</inkml:trace>
  <inkml:trace contextRef="#ctx0" brushRef="#br0" timeOffset="128475.2">29376 11261 72 0,'0'0'27'16,"2"-2"5"-16,-2-6 30 15,3-8-33-15,9 6 6 16,-10 1-1-16,147-78-31 16,-62 48-3-16,-27 37 2 15,-14 22 0-15,-25 12-1 16,-9 14 6-16,-16 47-3 15,-18-9-1-15,-21-10 2 16,-49 18-5-16,6-22 3 16,11-18-1-16,-11 0-1 15,37-20-1 1,21-30 3-16,28 13-4 16,-5-13-3-16,-7-2 8 15,48-45-4-15,19-1-4 16,12-12-34-16,49-52 30 15,-20 13 7-15,-2 12 0 16,19-19 0-16,-31 31 1 16,-24 23 8-16,-10 16 4 15,-24 8-5-15,-22 24 9 16,-2 1 10-16,0-9 9 16,-31 44 21-16,-29 25-26 15,12-1 7-15,-17 35-18 16,14-20-6-16,13-12-8 15,11 11-3-15,13-18-1 16,11-11 3-16,6-2-5 16,9-7 0-16,7-8-7 15,41-2-34-15,-9-9-39 16,-3-6-142-16,14-2 105 16</inkml:trace>
  <inkml:trace contextRef="#ctx0" brushRef="#br0" timeOffset="128719.18">30333 11285 151 0,'3'0'37'0,"-1"0"-20"16,3 0 31-16,-3 0 5 15,1 0-3-15,-1 0 9 16,1 0-47-16,-6 13-4 15,1-4 1-15,-32 110-9 16,20-44 1-16,9-25-2 16,2-5 3-16,6-19-3 15,26-10-33-15,14-14-37 16,-2 9-22-16,-12-11-110 16</inkml:trace>
  <inkml:trace contextRef="#ctx0" brushRef="#br0" timeOffset="129074.16">30547 11073 25 0,'0'0'34'0,"0"0"23"16,0 0-33-16,0 0-11 16,0 0-8-16,0 0-2 15,-2 0 2 1,-5 0-4-16,7 0-1 15,-44 37 5-15,42-15-6 16,4-9 4-16,10-11-4 16,3 9 0-16,11-12 1 15,-11-9 2-15,-13-5 3 16,1-22-3-16,-6 2-1 16,-18 14-2-16,-23 8 3 15,6 11 1-15,9 1 0 16,5 19 0-16,12-3-1 15,9 6-5-15,6 5 6 16,-1-6-3-16,13-7 0 16,-13-11-1-16,5-2 2 15,27-2 1-15,-32-9-7 16,1-2-23-16</inkml:trace>
  <inkml:trace contextRef="#ctx0" brushRef="#br0" timeOffset="129356.15">30639 10757 52 0,'0'0'87'15,"2"-4"-9"-15,-2-9-15 16,3-2-44-16,-1 13-1 15,8 2 24-15,26-2-30 16,130 4-4-16,-58 37 5 16,-7 54-5-16,-36-2-2 15,-22-3-3-15,-40 36 1 16,-1-18-1-16,-12-7-1 16,-69 61-3-16,-20-22-7 15,-14-14-201-15</inkml:trace>
  <inkml:trace contextRef="#ctx0" brushRef="#br0" timeOffset="130705.06">17417 12693 10 0,'0'2'15'0,"0"2"28"0,0-2-11 16,0-1 6 0,0 1 38-16,0 0-61 15,0 0-8-15,0 2 10 16,0-4-4-16,14-13-4 16,90-95-1-16,9-34-1 15,-29 22-3-15,-17 15-3 16,17-25-2-16,-23 39 1 15,-16 30-2-15,3 10 2 16,-21 23 1-16,-25 6-7 16,13 22 5-16,-13-2-14 15,10 2-68-15,-14 28 38 16,-30 8 1-16,8 8-36 16</inkml:trace>
  <inkml:trace contextRef="#ctx0" brushRef="#br0" timeOffset="130991.05">17419 12580 42 0,'-2'2'18'15,"-1"-1"15"-15,1 3 36 16,0 2-66-16,4-8 3 16,5-6 22-16,20-21-17 15,-15 4-5 1,127-136 8-16,-26 16-12 15,-33 37-2-15,-20 20-2 16,-7-23 4-16,-17 32 2 16,-15 25-5-16,-6 19 0 15,-13 33-1-15,-2-1-1 16,0-10 5-16,-2 44-1 16,-27-1-1-16,0 44-6 15,5-3-44-15</inkml:trace>
  <inkml:trace contextRef="#ctx0" brushRef="#br0" timeOffset="132736.94">24885 13476 8 0,'0'-3'28'0,"0"1"-10"0,0 0-5 16,0 0 16 0,0 0-14-16,0-1 10 15,0 1 45-15,0 0-23 16,0 0 2-16,0 4-5 16,0-2-22-16,20-17 4 15,8-20 16-15,37-65-30 16,-5 7-8-16,-4-6 2 15,21-61 2-15,-12 25-5 16,-8 6-1-16,4-42 2 16,-16 34 3-16,-6 37 9 15,6 1-15-15,-23 47-1 16,-7 26-5-16,-13 26 7 16,-2-3-4-16,10 1-132 15,-10 38-3-15,-3 3-11 16</inkml:trace>
  <inkml:trace contextRef="#ctx0" brushRef="#br0" timeOffset="133136.92">24864 12563 45 0,'-8'0'35'16,"8"0"24"-16,0 0-30 16,0 0-3-16,0 0 21 15,0 0-14-15,0 0 6 16,0 0-2-16,0 0-36 16,0 0 2-16,39-37-3 15,57-21 1-15,-9 6-1 16,-10-11-2-16,14-54 3 15,-21 9 0-15,-15 16 7 16,-7-17 13-16,-21 36 5 16,-13 29-7-16,-11 21-22 15,9 23 2-15,9-2 4 16,-18 41-1-16,18 10 2 16,3 16 1-16,65 50 0 15,-4-20-4-15,-1-19 3 16,36 14-4-16,-33-18-15 15,-23-16-269-15</inkml:trace>
  <inkml:trace contextRef="#ctx0" brushRef="#br0" timeOffset="135217.79">17349 10474 6 0,'3'-2'2'15,"-1"0"2"-15,3 0-1 16,-3 4 4-16,1-2 23 16,-6 0-12-16,-16 2-1 15,0 15 14-15,-234 130-18 16,61-36-2-16,21-10 12 16,-64 36-12-16,35-21-3 15,22-14 1-15,-67 43-8 16,42-26 1-16,30-11-1 15,-46 35 2-15,65-31-1 16,41-21-1-16,15-2-1 16,38-38-1-1,28-23 10-15,28-27-7 0,1 1 0 16,-4 6-2 0,31-21-28-16,7-2-38 15</inkml:trace>
  <inkml:trace contextRef="#ctx0" brushRef="#br0" timeOffset="135520.78">15336 11307 17 0,'0'-18'4'0,"3"16"-3"15,6 2 34-15,-6-2 3 16,-1 2-1-16,0 0 17 15,3 0-35-15,-7 22-1 16,-82 105 10-16,-49 23-18 16,18-36-1-16,21-25 15 15,5 15-16-15,36-22-4 16,34-13 0-16,24 13-1 16,65-28-3-16,23-13 2 15,126-10-3-15,-14-8 0 16,-8-21 3-16,63-1-19 15,-65-2-49-15,-54-11-127 16</inkml:trace>
  <inkml:trace contextRef="#ctx0" brushRef="#br0" timeOffset="136856.75">28722 3315 41 0,'7'0'33'0,"-2"-2"-1"15,-5-11 31-15,2-9-49 16,1 20-9-16,-3-4-4 16,2-12-3-16,17-49 1 15,-16 41 4-15,-3 26-4 16,2 24 0-16,0 24 2 15,1 66-2-15,11-12-1 16,-11-3 3-16,33 46 1 16,-17-33-4-16,0-18 2 15,10 7 0-15,0-36 2 16,5-18 48-16,26-18-16 16,7-18 1-16,12-9 20 15,78-37-30-15,-20-19-3 16,-14-26-6-16,76-93-16 15,-23 13-1-15,-10 9 1 16,55-51 0-16,-45 45 0 16,-34 29-1-16,31-25-1 15,-53 40 3-15,-31 37 3 16,-12 7-7-16,-29 26-15 16,-14 9-93-1,-10 14 29-15,-22 16-11 16</inkml:trace>
  <inkml:trace contextRef="#ctx0" brushRef="#br0" timeOffset="145937.17">24957 13288 10 0,'5'0'3'16,"-2"0"-2"-16,-6 0-3 15,3 0 1-15,0 0-5 16</inkml:trace>
  <inkml:trace contextRef="#ctx0" brushRef="#br0" timeOffset="148242.03">16221 13097 6 0,'0'0'21'0,"22"-2"-5"15,-3-15-3-15,5 15 6 16,15-22-14-16,2 11 3 15,190-93 2-15,-61 43-7 16,-57 28 1-16,-33 18 3 16,16 8 2-16,-17 7 2 15,-2-10 8-15,29 11-10 16,-19-1-2-16,-10 0 12 16,38 0-7-16,-23-2-4 15,-8 2 0-15,19 1-2 16,-19-1-2-16,-16 0 0 15,9 4-5-15,-24 9 0 16,-5 0 8-16,2 23-3 16,-14 1-1-16,-7 2 6 15,7 21-6-15,-9-15 2 16,-8-4 9-16,10 9-6 16,0-13 1-16,-3-1 4 15,15 5-4 1,-2-7-2-16,-13-1 2 0,12 14-6 15,-16-4 1-15,2-8 6 16,-12 25-7 0,3-8 1-16,-13-3 9 15,20 18-8-15,-20-11 0 16,10-4 9-16,-9 22-7 16,11-19-3-16,-12-3 14 15,-4 17-9-15,0-6 3 16,-18-7 11-16,-11 17-15 15,-3-8 0-15,-43 30-5 16,8-17 1-16,-4-9-2 16,-23 28 1-16,17-20 0 15,16-5-2-15,-23 27-2 16,18-19 0-16,6-13 5 16,-27 8-4-16,12-17 0 15,7-12 0-15,-38 18-2 16,9-18 2-16,13-14 2 15,-39 5-2-15,21-10-2 16,3-9 8-16,-24-6-5 16,24-1-3-16,17-7 4 15,-22 13 0-15,22-15-2 16,7-2-1-16,-27-13 1 16,18 0-1-16,14 2 0 15,-41-13 3 1,26-6-2-16,10-5-3 15,-12-11 5-15,22 16-1 16,14 4-2-16,-27-29 1 16,13 3 0-16,7 3 3 15,-24-25-3-15,9 7-1 16,15 6 3-16,-14-28-4 16,23 18 1-16,3 1 1 15,-3-36-1-15,18 7 0 16,21 3 2-16,9-57-2 15,6 27 1-15,-1 2 0 16,58-59-1-16,-12 35 1 16,5 25 1-16,27-22-3 15,-6 43 1-15,30-8 1 16,-18 30 2-16,-11 15-3 16,43-7-1-16,-10 18 0 15,0 6 8-15,73-8-9 16,-18 14 3-16,1 10 2 15,81-9-5-15,-53 23 4 16,-35 9 0-16,11 11-4 16,-48 0 1-16,-43 2 3 15,-2 11-3-15,-29 3-3 16,-13 3-24 0,-9 9-9-16,-7-8-12 15,-7-7-74-15,-8 13 28 16</inkml:trace>
  <inkml:trace contextRef="#ctx0" brushRef="#br0" timeOffset="149190.98">25056 13396 32 0,'0'2'47'16,"0"-2"-25"-16,0 0 1 15,0 0 33-15,0 0-42 16,0 0-4-16,0 0 14 15,0 0-13-15,0 0-1 16,0-15 7-16,24-87-10 16,7 18-3-16,1 10-2 15,23-43 0-15,-9 13 2 16,-3 1-5-16,32-62 1 16,-6 20 1-16,-6 7 0 15,16-39-1-15,-26 52 3 16,-12 42 18-16,-17 16-13 15,-7 28-7-15,-15 16-6 16,1 22 7-16,14-7-1 16,-15 6-22-16,-2 0-42 15,0-3-31-15</inkml:trace>
  <inkml:trace contextRef="#ctx0" brushRef="#br0" timeOffset="149600.95">24698 12323 14 0,'-17'0'26'0,"17"0"37"16,0 0-40-16,0 0-11 16,0 0-6-16,0 0-1 15,0 0 2-15,21-4 3 16,1-14-8-16,156-85 6 16,-53 23 17-16,-5-3-20 15,-38 19 8-15,-31 23 24 16,-22 8-35-16,-13 16-2 15,-13 15 8-15,4 2 10 16,15 32-3 0,-20 7 14-16,58 65-18 15,-19-16-5-15,2-6 1 16,27 18-5-16,-12-27-3 16,-3-12 3-16,10 8-23 15,-19-17-80-15</inkml:trace>
  <inkml:trace contextRef="#ctx0" brushRef="#br0" timeOffset="150645.89">17566 14464 22 0,'10'0'35'0,"-8"-2"3"16,-2-9 40-16,2 9-49 16,-2-14-13-16,3 14-8 15,6-15 0-15,39-48 20 16,-26 50 33-16,7 17-36 16,5 29 3-16,2 1 36 15,17 54-21-15,-5 3-2 16,2 10 20-1,25 62-40-15,-17-23 0 0,7 35-14 16,-20-39 1 0,-6-15 8-16,-3 24-12 15,-15-33 2-15,-6-26 2 16,2-8-7-16,2-31 1 16,-5-21-4-16,-11-22 3 15,11 9-2-15,13 9 1 16,-27-20-9-16,0 0-148 15,0 0 29-15,2-16-16 16</inkml:trace>
  <inkml:trace contextRef="#ctx0" brushRef="#br0" timeOffset="150904.89">17679 15688 29 0,'-2'-2'76'0,"-3"1"-41"16,2-3 10-16,1 2 59 16,0 0-59-16,-1 4-23 15,25 0-8-15,-8 2 6 16,123 72 0-16,-45-35-9 16,9 9-11-16,-27-15-1 15,-11-9-1 1,21 4 2-16,-17-7-1 15,-6-10-34-15,-9-4-24 16,-13-7-23-16,-10 0-101 16</inkml:trace>
  <inkml:trace contextRef="#ctx0" brushRef="#br0" timeOffset="151121.85">18622 15320 97 0,'14'0'65'15,"-14"-4"-13"-15,0 2 7 16,0-1-38-16,3 1 15 16,-3-2 54-16,0 2-59 15,0 0-2-15,-36 92 17 16,7 23-31-16,0-14-7 16,0-14 0-16,-9 31-8 15,6-31-5-15,8-8-162 16,3 6-9-16</inkml:trace>
  <inkml:trace contextRef="#ctx0" brushRef="#br0" timeOffset="155665.59">18093 7538 27 0,'-3'-2'25'16,"1"0"6"-16,-1 1 16 16,1 1-32-16,31 0 0 15,5 0 13-15,35 0-8 16,328-4-4-16,-96 2 8 15,86 0-13 1,-62 0-2-16,-32 0 8 16,109 4-10-16,-84 0 3 15,-52 0 9-15,50 0-6 16,-78 2-1-16,-51-3 6 16,8 1-7-16,-67 0 1 15,-42-4 3-15,1 2-13 16,-25 0-2-16,-11 2 0 15,2-2 3-15,-10 0-4 16,-4 0-2-16,23-2-20 16,-11 0-42-16</inkml:trace>
  <inkml:trace contextRef="#ctx0" brushRef="#br0" timeOffset="157736.47">15199 13073 55 0,'0'0'26'16,"0"0"0"-16,0 0 19 15,0 0-23-15,0 0-4 16,0 0 2-16,0 0-14 15,0 0-1-15,0 0 7 16,12-2-6-16,111-48 4 16,-13 24 6-16,40 0-2 15,-23 7 0-15,-2 2 19 16,68-7-25-16,-30 7-3 16,-19 2-3-16,58 4-1 15,-26 0 1-15,-20 0-1 16,58-6 5-16,-48 6-2 15,-24 2 0-15,41 1-2 16,-31-3 0-16,-15 0-1 16,41-8 0-16,-36 6 0 15,-15 2 1-15,25 2-1 16,-37 5-1-16,-35-15-1 16,11 18 3-1,-36-24 3-15,-11 24 2 16,-4-22-7-16,-6 21 1 15,-10-11 3-15,10 4-3 16,-10 0-1-16,0 1-3 16,5-1 4-16,0 7-3 15,-27-15 1-15,1 16 2 16,-1 1-3-16,0 0 2 16,1 0 2-16,6 0 0 15,-13 50-3-15,1-13 0 16,-6-4 4-16,6 27-4 15,1-8 4-15,-10 0 22 16,9 36-5-16,-11-12 4 16,11-2 13-16,-13 53-22 15,-4-16-1-15,-9 3 11 16,-14 61-16-16,7-28-2 16,10-24 2-16,-1 42 0 15,15-38 5-15,-9 23-10 16,18-36 1-16,-14-19 3 15,15 35-6-15,-1-22-2 16,-6-10 4-16,-3 31-4 16,2-34-2-16,-7-21 5 15,-7 6-2 1,12-22-2-16,10-15 1 16,-25-6-1-16,25-13 1 15,-20-11-4-15,18-2 6 16,-11-9 3-16,13 0-2 15,2 2-4-15,0 1 0 16,-27-7 2-16,13-9-1 16,-15 9-1-16,-34-9 2 15,-4 9 0-15,-7 0 1 16,-66 0-4-16,13 2 1 16,6 2 4-16,-54 17-3 15,30 1 1-15,18 5-5 16,-51 17 5-16,26 3 1 15,-55 13-2-15,42-8 1 16,18-9-1-16,-46 0 0 16,44-13 2-16,24-8-5 15,-26-18 2-15,38 0 3 16,19-4-1-16,0-28-1 16,29 8 2-16,17-4-1 15,-5-21-1-15,10 8-1 16,11-2 0-16,1-22 1 15,7 7-2 1,12-33 4-16,10 3-3 16,-1-3-2-16,6-75 4 15,23 21 2-15,-7-2-6 16,25-69 5-16,-15 32-1 16,-20 27-2-16,-6-47-1 15,-6 40 2-15,1 24 2 16,-49-24-3-16,25 49 2 15,2 22 1-15,-10-12-2 16,-7 23-4-16,3-7 6 16,11 24 0-16,22 9-2 15,-7-10-3-15,10 23 2 16,0 15-42-16,-3 23-15 16,5-12-17-16,-3 13-64 15,3 0 57-15,0-7-37 16</inkml:trace>
  <inkml:trace contextRef="#ctx0" brushRef="#br0" timeOffset="159465.37">29576 10195 27 0,'0'0'19'0,"0"0"-6"16,0 0-11-16,0 0-5 15,0 0 35-15,0 0-16 16,0 0-12-16,0 16-3 15,0 9 3-15,14 146-1 16,-12-56 3-16,30-11 2 16,-30-35-2-16,17-26 35 15,-16-11-2-15,28-31-7 16,-7 1 1-16,55-56-14 16,3-9-3-16,0-19 1 15,60-61-10-15,-15 9 2 16,-4 9 2-16,60-61-6 15,-36 36 6-15,-20 16 26 16,17-36-30-16,-33 44-6 16,-24 33-1-16,9-2-1 15,-34 34-1-15,-26 23-31 16,-4 22-34-16,-15 14-20 16,-15-2-99-16</inkml:trace>
  <inkml:trace contextRef="#ctx0" brushRef="#br0" timeOffset="162033.22">27300 12453 10 0,'0'0'13'16,"0"0"1"-16,0 0 24 15,0 0-19 1,0 0 2-16,0 0 19 16,19 0-24-16,-9 0 0 15,118 0 16-15,11-2-21 16,-33-11 6-16,-8 11 31 16,40-33-34-16,-16 22-4 15,-6-6 9-15,71-8-7 16,-26 4-1-16,-11 5 15 15,61-25-13-15,-33 9 4 16,-19 3-3-16,53-12-9 16,-42 0 2-16,-18 4-1 15,55-11-2-15,-39 20 0 16,-28 4 4-16,52 2-3 16,-35 3-1-16,-23 5-2 15,42-1-1-15,-34-2 0 16,-17 6-1-16,43-3-2 15,-33 3 4-15,-20 0 0 16,27-4 1-16,-36 7-1 16,-22 7 2-16,8-12 1 15,-30 13-6-15,-21 0 3 16,-12-7 0-16,-27 7-3 16,10 2-2-16,-9-2 4 15,11-5-2 1,-9 5 2-16,-3 2-3 15,1 0 1-15,-1 0 3 16,1 0 2-16,-1 0-5 16,-2 0 2-16,2-2 2 15,1 2-1-15,6 0-5 16,-6-2 3-16,-3 0 4 16,0-3-3-16,-3 3 0 15,3-6-4-15,-31 6 1 16,17-14 2-16,-8 14 1 15,-12-20 1-15,6 9-1 16,4-4-2-16,-15-20 1 16,10-1 2-16,8-4-3 15,-6-37 2-15,5 9-2 16,1 5 0-16,-10-41 0 16,2 11 1-16,14 5 4 15,10-36-5-15,-9 18 1 16,12 17 0-16,-3-19-1 15,5 30-1-15,0 19 4 16,0-1-1-16,0 23-2 16,0 15-2-16,-3 7 3 15,1 15 2 1,2-7-3-16,-2 7 1 16,2-11 0-16,-3 11 2 15,-6 2-3-15,6-3 1 16,-7-3-2-16,-26 4 2 15,15-1 0-15,-11 1-2 16,-37 0 3-16,4 0 0 16,-7 0 2-16,-58 0 0 15,12 4-4-15,-50 0-1 16,28 0 2-16,8 9 0 16,-49-9-2-16,37 18 3 15,14-12-3-15,-55 10 2 16,29-1 1-16,16-2 0 15,-57 22 1-15,28-7-3 16,18 0-1-16,-58 7 0 16,47-2-7-16,35-7-10 15,-12 9 12-15,25-9 3 16,18-4-8-16,-58 19 4 16,17-13 1-16,7 5-11 15,-55 8 10-15,46-7-1 16,16-14 0-16,-38 2 6 15,26 0 1-15,20-5 0 16,-18 3 2 0,37-11 0-16,17-1 1 15,-27 4-4-15,24 0 5 16,15-7-4-16,-1 4 1 16,25-7 3-16,14 11-3 15,17-13 0-15,10 9 2 16,-3-9-4-16,-7-2 0 15,12 0 0-15,-2 13 4 16,4-4-1-16,0 4 0 16,1 7-1-16,18 31 0 15,-18 1 0-15,14-2 1 16,-15 34-1-16,1-8 2 16,-1 0-1-16,-4 45 1 15,2-19 0-15,-3-3 5 16,3 42-7-16,0-20-4 15,3-20 12-15,-1 33-5 16,0-28-2-16,15-21 1 16,-14 14 2-16,23-34-2 15,-24-17-3-15,13-5 2 16,-10-17 0-16,-3 2-1 16,0-11 1-16,1-4 0 15,-3 4-1 1,0-14 1-16,0 5 4 15,0-6 3-15,0 9 1 16,17-9-3-16,89-4 2 16,40-19 3-16,44 1-2 15,186-32-4-15,-40 0 3 16,-16 2 3-16,101-23-10 16,-108 21 1-16,-87 9-2 15,-43 12 1-15,-77 16 1 16,-49 0-2-16,-23 7-1 15,-22 6-3-15,-10-7-81 16,-16 9-7-16,-20 0-29 16</inkml:trace>
  <inkml:trace contextRef="#ctx0" brushRef="#br0" timeOffset="165225.03">24803 13555 18 0,'0'0'13'16,"0"0"2"-16,0 0 24 16,0 0-17-16,0 0-9 15,0 0-13-15,0 0 0 16,-2-2 1-16,2-8 8 15,39-85-8-15,11 43 2 16,17 10 11-16,54 4 2 16,-8 12 1-16,-3 10 3 15,64-5-12-15,-35 3-1 16,-14 1 17-16,36 4-16 16,-43 11 0-16,-19-9 6 15,26 11-11-15,-22 2 2 16,-14-1 9-16,24 37-6 15,-19-12 1-15,-14 5-4 16,18 25 2 0,-23-7 2-16,-13-3 0 15,20 34-5-15,-27-7-2 16,-11-8 8-16,-20 22-1 16,-12-14-1-16,-10-8 6 15,25 32-9-15,-25-17 1 16,3-4 6-16,-17 35-6 15,-5-16-1-15,-12-11 10 16,-36 39-7-16,5-17 0 16,5-15 1-16,-30 39-3 15,18-24 0-15,5-22 7 16,-27 31-9-16,14-27 2 16,3-10 3-16,-24 13-7 15,19-17 3-15,7-12-1 16,-31 7-3-16,10-15 0 15,11-12 7-15,-45 14-5 16,12-13 2-16,-43-8-1 16,28-16-4-16,20-15 3 15,-46-2-5-15,31-4 2 16,15-2 4-16,-34-35-5 16,34 9 0-16,19-5-4 15,-17-28 5 1,24 1 2-16,17 1-2 15,-4-40 2-15,9 16-2 16,14 8-1-16,-17-38 2 16,18 26-1-16,-8-25-1 15,7 29 2-15,10 10-1 16,-7-12 1-16,21 14 1 16,5 10-3-16,15-28 0 15,-1 11-1-15,6-2 3 16,18-37-1-16,3 19-1 15,15 12 2-15,47-31-1 16,-11 19 0-16,-3 8-1 16,46-40 3-16,-15 32-1 15,-6 20-3-15,52-6 2 16,-27 27-1-16,42-4 0 16,-36 20 2-16,-11 11-2 15,52 14-1-15,-32 6 2 16,-26 11-2-16,6-1 2 15,-32 0-2-15,-28-2 6 16,8 2-5-16,-24 2 1 16,-38 0-2-16,13 0 3 15,-13 0 3-15,16 0-8 16,-17 0-8 0,3 0-32-16,0 0-183 15,-22 2 59-15</inkml:trace>
  <inkml:trace contextRef="#ctx0" brushRef="#br0" timeOffset="-184343.58">17761 12643 29 0,'0'0'30'0,"0"0"-25"16,0 0-7-16,0 0 2 15,0 0 2-15,0 0 2 16,0 0 10-16,0 0-5 16,12 24-3-16,62 99 0 15,-9 5-4-15,-21-27-1 16,-6-18 2-16,13 7-3 15,-8-27 1-15,-2-22 9 16,41-21-8-16,11-20-1 16,30-9 1-16,115-78-2 15,-17-16 1-15,-9-12-1 16,108-93 5-16,-60 35 7 16,-37 28 10-16,25-4-23 15,-79 59 1-15,-64 33-1 16,-40 20-2-16,-31 16 3 15,-32 17-20-15,10 4-19 16,-9 30-18-16</inkml:trace>
  <inkml:trace contextRef="#ctx0" brushRef="#br0" timeOffset="-182150.71">3658 6457 7 0,'0'0'11'16,"0"0"10"-16,0 0-11 15,0 0 0-15,0 0 0 16,0 0-6-16,0 0 0 16,0 0 8-16,0 0-8 15,0 0 1 1,0 0 5-16,0 0-5 16,0 0 3-16,27-2 12 15,33-16-10-15,7 5-2 16,22-8 1-16,68-23-4 15,-13 10-1-15,-7 6 1 16,36 0-4-16,-52 8 0 16,-28 7-4-16,1 0 2 15,-31 11 0-15,-25-11-1 16,-23 11 4-16,-11 0-2 16,6 2-44-16,-7-2-39 15</inkml:trace>
  <inkml:trace contextRef="#ctx0" brushRef="#br0" timeOffset="-180351.81">3711 9748 18 0,'-24'23'11'16,"-12"4"1"-16,-7 5 0 16,-24 7-8-16,2 0-1 15,-262 157-6 1,144-94-2-16,94-50 2 15,53-26 3-15,40-4-2 16,64-3 1-16,16-2 3 16,89 9 0-16,-38-8-1 15,-15 10-1-15,22 19 1 16,-39 3 1-16,-23 10 2 16,6 49-5-16,-21-8-2 15,-12-8 2-15,-7 57 2 16,-20-21 1-16,-9-5 1 15,-14 83 6-15,-6-23 11 16,-14 0 28-16,-35 114-26 16,1-45 1-16,-2-28 45 15,-5 75-28-15,27-57-23 16,29-34-15-16,33 47 1 16,12-68-3-16,37-37-3 15,98 11 3-15,-8-51-1 16,8-34 0-16,125-21 1 15,-31-38-5-15,-36-16-132 16</inkml:trace>
  <inkml:trace contextRef="#ctx0" brushRef="#br0" timeOffset="-169205.47">18706 7735 12 0,'0'0'13'16,"0"0"0"-16,0 0 16 16,0 0-10-16,0 0-1 15,0 0 21-15,0 0-20 16,0 0 5-16,0 0 27 15,0 0-23-15,63 0-1 16,2 0 25-16,52 0-25 16,-11 0-5-16,2 2 15 15,70 0-21-15,-21 13 3 16,-10-11 18-16,57 3-20 16,-26-5-5-16,-7 9 6 15,81-9-6-15,-50 7 8 16,36-7-5-16,-55 0-2 15,-31 9 7-15,38-11-14 16,-41 0 2-16,-22 0 4 16,42-2-3-16,-47 0-5 15,-23-7 1 1,19 7-2-16,-15 0-2 16,-14 1-3-16,10-1 2 15,-34-11-4-15,-22 9 8 16,-4 2-5-16,-13 0-55 15,10 0-11-15,-14 1-23 16,-20-1-135-16,1 2 110 16</inkml:trace>
  <inkml:trace contextRef="#ctx0" brushRef="#br0" timeOffset="-168695.5">18523 8087 43 0,'0'11'45'0,"17"-9"32"16,22 0-38-16,13 0 4 16,13 0 28-16,34 1-38 15,406 40 4-15,-156-28 29 16,-5-13-35-16,-92 2-5 15,-50-3 5-15,56-2-21 16,-54-3 3-16,-31-5 22 16,27 5-20-16,-51-6-4 15,-26 7 3-15,38-14-10 16,-26 8-2-16,-22-4 5 16,34 11-6-16,-37-13-2 15,15 6 2-15,-36-1-1 16,-24 1 2-16,5-2-3 15,-32 9 2-15,-1-7-2 16,-4 9-18-16,-11 0-47 16,-20 0-212-16,5 0 99 15</inkml:trace>
  <inkml:trace contextRef="#ctx0" brushRef="#br0" timeOffset="-163207.83">9826 2591 13 0,'0'0'13'0,"2"0"2"16,5 0 12-16,25 0-12 15,-8 0-1-15,2 0-6 16,239 2-5-16,-95 2-1 16,-42-4-4-16,2 13 0 15,-39-11 9-15,-9 18 27 16,43-18-22-16,-19 11-5 15,-8-11 14-15,32 9-5 16,-24-9-2-16,-14 7-6 16,25-7-3-16,-25 0 2 15,-10 2-3 1,21-2-2-16,-26 0 1 16,-14-2 7-16,9 0-7 15,-22 0 2-15,-4 0 0 16,26 0-3-16,-14-2 0 15,0 0 0-15,28-15-3 16,-11 15 1-16,-20 0 12 16,17-7-6-16,-21 7-4 15,-8-7 9-15,0 7-3 16,-7-5 1-16,-7 3 8 16,10-13-14-16,-8 6-1 15,0-2-1-15,34-17 2 16,-2 0 0-16,-6 1 0 15,18-7-3-15,-12 1 5 16,-20 7 5-16,17-15-10 16,-24 1 1-16,0 8 2 15,-5-12 1-15,-2 16 0 16,3 0-4-16,6-16 0 16,-9 5 0-16,-7 2 4 15,2-12-3-15,-3 7 0 16,-1 3 8-16,-1-11-6 15,-17 11-4-15,22 5 2 16,-21-25 1 0,9 13-1-16,-12 3 2 15,-3-11 1-15,1 15-4 16,-1 4 0-16,-1-15 2 16,1 5-2-16,-9 10-5 15,-2-28 3-15,-3 13 2 16,-2 7-2-16,-29-20 6 15,7 9-4-15,0 8-3 16,-29-6 1-16,3 9 1 16,7 10 3-16,-5-6-3 15,12 6 1-15,2 9 3 16,-21-6 1-16,14 12-3 16,10-4-4-16,-26-12 5 15,11 12-4-15,5 7-2 16,-35-7 3-16,11 4 1 15,2 8-2-15,-21-4 2 16,12 3 1-16,15 2-5 16,-49 1 4-16,20 10 0 15,9-18-1-15,-29 16-1 16,27-9 4-16,19 11-2 16,-36 0-1-16,26 3 2 15,10-3-3 1,-36 24 2-16,22-10 1 15,9 6-2-15,-28 19 0 16,21-2 1-16,4-5 3 16,-32 20-2-16,20-15-1 15,13 8-2-15,-24 11 0 16,17 1 1-16,16-12 1 16,-28 18 2-16,26-18-1 15,7-4-5-15,-14 11 2 16,21-6 1-16,20-7 3 15,-15 21-3-15,15-2 0 16,4-10-1-16,1 28 1 16,7-18 1-16,11 0-2 15,3 25 1-15,3-10 2 16,14-14-2-16,-17 31 3 16,15-18-2-16,-1-8-7 15,6 23 6-15,23-9 3 16,-4-2-3-16,38 25 0 15,7-29 3-15,3-14-5 16,36 9 3-16,-22-19 1 16,-14-14 2-1,9-2-1-15,-21-10-4 0,-22-4 2 16,-12-5 2 0,-14-9-2-16,-8 7-5 15,3-9 9-15,7-2-1 16,-10 2 0-16,3-2-1 15,-2 0-2-15,-1 0 0 16,0 0 0-16,-2 0-8 16,5 0-208-16</inkml:trace>
  <inkml:trace contextRef="#ctx0" brushRef="#br0" timeOffset="-161183.95">20765 5892 39 0,'0'0'23'0,"0"0"3"15,0 0 44-15,0 0-29 16,0 0-10 0,0 0-6-16,0 0-23 0,0 0-3 15,12-11 9 1,125-97-2-16,-26 28 2 15,-13 15-5-15,56-28-3 16,-24 13 5-16,-17 7 5 16,41-18-8-16,-31 20 3 15,-12 10 0-15,52-21-6 16,-21 13 1-16,-15 11 1 16,63-22 0-16,-33 17-1 15,-15 13 2-15,55-17-2 16,-38 17 0-16,-25 5-1 15,37-1 2-15,-36 8-2 16,-12 7 2-16,59-5 0 16,-25 7-4-16,-11 3 3 15,71-12 2-15,-29 9-1 16,-20 4 0-16,60-6-3 16,-52 12 2-16,-34 1 1 15,12 3 1-15,-41 2-2 16,-19 3-2-16,28-1 4 15,-28 4-1-15,-17 5-3 16,15-15 0-16,-15 15 1 16,-5 0 4-1,31-7-3-15,-28 7-2 16,-20 0 4-16,5 1 0 16,-17-9-2-16,-11 8 0 15,-8 1 0-15,-22-1-1 16,5 2-1-16,-4-4 1 15,-1 4-1-15,13 0-16 16,-13-2-2-16,0 2-3 16,1 0-36-16,2 0 21 15,-3 0 0-15,0 0-51 16</inkml:trace>
  <inkml:trace contextRef="#ctx0" brushRef="#br0" timeOffset="-160654.91">25799 3868 29 0,'-2'-2'42'16,"-1"0"-36"-1,1 0-7-15,0 0 1 16,-3 0-1-16,10-1-1 0,-5 6-3 16,0-3 5-1,0 0-1-15,0 0 2 16,0 0-1-16,26 2 0 16,17 22 10-16,61 30-3 15,-8-7-6-15,0-4-1 16,41 18-2-16,-31-14 1 15,-24-10 0-15,-10 7 0 16,-26-14 1-16,-20-13-1 16,-11-6 1-16,-13-2 1 15,8-7-4-15,-8 0 5 16,-2 9 5-16,0 21 30 16,-36 40-20-16,-22 5-5 15,-14-3 2-15,-48 36 1 16,19-21-8-16,10-9-6 15,-25 21-1-15,39-27 2 16,19-16-2-16,13 1-2 16,13-25 2-16,23-16 2 15,6-8-2-15,-13-8 2 16,13 18 3-16,3-20-4 16,0 0-21-1</inkml:trace>
  <inkml:trace contextRef="#ctx0" brushRef="#br0" timeOffset="-152862.97">25328 13958 19 0,'2'-2'30'0,"1"0"42"16,4-3-28-16,-2 3-2 16,-5 0 33-16,0 0-42 15,0 0 0-15,0-1 13 16,0 3-33-16,43-41-7 16,-41 39 5-16,8-11-6 15,-8 11 1-15,3 0 12 16,-2-1-7-16,6-5 0 15,-6-3-7-15,-1-11-6 16,3-12 3-16,7 1 1 16,-12-38-4-16,0 8 4 15,-3 3 1-15,-18-22-3 16,4 13 0-16,-7 6 0 16,-15-26 0-16,8 20 1 15,7 8-4-15,-17-19 3 16,3 16 1-16,-3 12-3 15,-36-9 1-15,10 13 0 16,-1 14 2-16,-40-12-2 16,17 10 1-1,9 5 1-15,-22-16-1 16,23 14-1-16,8 5 6 16,-42-13-6-16,9 5-1 15,3 7 0-15,-58-14 3 16,23 6-2-16,-40-19 2 15,37 19-2-15,15 9 0 16,-49-6 4-16,16-1-1 16,12 9-2-16,-76-4 1 15,33 10-1-15,14 3-3 16,-79-5 4-16,48 7 0 16,24 2-2-16,-52 9 0 15,52-4 1-15,31 7-1 16,-40-3 0-16,38 2 1 15,12 4 0-15,-53 22-1 16,34 0 0-16,26 2-1 16,-43 13 3-16,37-3 1 15,-30 14-2-15,34-5 2 16,21-10-4-16,-35 24 2 16,28-8 1-16,12-3 2 15,-50 13-5-15,24-12 1 16,17-6 2-1,-27 12-2-15,46-17 0 16,29-10 1-16,-3-1-1 16,27-6 2-16,12-6-2 15,15-6 2-15,6-7-1 16,13 11 1-16,-3-11-1 16,-12-2-2-16,17 0-3 15,0 0-21-15,0 0-18 16,0 0-72-16,0 0 49 15,0 0 1-15</inkml:trace>
  <inkml:trace contextRef="#ctx0" brushRef="#br0" timeOffset="-152298.04">18769 11878 20 0,'0'2'19'16,"0"4"13"-16,-3 18-15 0,1-7 4 16,-15 3 16-1,-2 14-20-15,-159 170 4 16,38-72 28-16,-26-16-22 15,39-38-9-15,28-15-8 16,-9 12-7-16,31-25-1 16,29-15-3-16,17-3 1 15,21-16 2-15,8 1 20 16,21 22-8-16,14-2 3 16,16-3 16-16,61 7-24 15,-9-11-5-15,3-4-2 16,64 7-2-16,-26-5 0 15,-10 0 6-15,56 7-4 16,-32-9 4-16,-19-5 15 16,34-3-17-16,-43-3-1 15,-30-11-4-15,-21 11-1 16,-36-13 2-16,-22 0 11 16,-16 0-8-16,-1 1-1 15,5 1-2-15,3-2 1 16,-8 0 0-16,-2 0-1 15,0 5 0-15,15 12 1 16,-13-8-2-16,1-8-1 16,-3 3-82-16,-3 16-16 15,3-22-27 1</inkml:trace>
  <inkml:trace contextRef="#ctx0" brushRef="#br0" timeOffset="-136438.98">9063 12753 23 0,'0'0'17'0,"0"0"18"16,0-2-21-1,0-6 1-15,0 7 7 16,0-11-19-16,0-1-5 16,3-42 9-16,-1 45 11 15,10 10 4-15,-10 10 23 16,1 62-23-16,-1 10 6 15,-4 2-1-15,-1 44-22 16,1-26-3-16,-3-14-1 16,0 1 1-16,10-18-5 15,0-21 1-15,7-5 3 16,-2-21 1-16,4-15-3 16,27-11 3-16,-7-18 0 15,2-21-5-15,-5-56 7 16,-7 10-2-16,-2 5-3 15,-10-41 0-15,-12 32 1 16,12 22 0-16,-7 24-1 16,-3 21 0-16,0 21 0 15,-2-7 0-15,24 12 2 16,-12 28-1-16,27 46-1 16,-1-3 2-1,-6-6 0-15,1 33 0 16,-11-22 0-16,-3-18 2 15,5-3-3-15,-4-27 0 16,-8-11 2-16,4-17-2 16,1-4 0-16,3-19-1 15,13-51 2-15,-23-4-3 16,-5-12 3-16,7-46 2 16,-10 24-3-16,-2 19 7 15,-2-5 0-15,-15 34 2 16,14 21-5-16,1 8-6 15,0 31-1-15,2-11-98 16,2 28-48-16</inkml:trace>
  <inkml:trace contextRef="#ctx0" brushRef="#br0" timeOffset="-135888.02">10059 13130 25 0,'0'-1'30'0,"0"-1"19"16,0-2-33-16,0 2-4 15,0 0 6-15,0 0 4 16,0-1 2-16,-2 4 11 15,-10-1-17-15,-73 95-3 16,56-33 4-16,27 20-15 16,0-17 0-16,-1-13 4 15,15-2-3-15,0-22 0 16,15-15-6-16,35-13-1 16,6-2 3-16,-1-17 2 15,20-18-2-15,-30-2-1 16,-18 0 8-1,-22-33-3-15,-13 12 0 0,-8 6 31 16,-37-15-20 0,-12 21 17-16,-36 14-20 15,9 16-3-15,1 16 3 16,-34 0-15-16,41 4 1 16,14 20 0-16,15 17-3 15,24 4-49-15,16 7-226 16</inkml:trace>
  <inkml:trace contextRef="#ctx0" brushRef="#br0" timeOffset="-135200.05">10542 13177 56 0,'0'0'28'0,"0"0"-4"16,0 0 10-16,0 0-19 15,0 0 5-15,0 0 43 16,0 0-38-16,0 0-7 16,0 0 20-1,0 0-15-15,20 2-3 0,-6 9 18 16,22-11-23 0,5 0-4-16,0 0 1 15,24-2-10-15,-5-9-2 16,-7 0-5-16,12-10 5 15,-12 8 3-15,-10 4-13 16,10 0-23-16,-19-1-25 16,-10 8-101-16,-22 1 70 15</inkml:trace>
  <inkml:trace contextRef="#ctx0" brushRef="#br0" timeOffset="-134943.08">10636 13402 35 0,'0'0'59'0,"0"0"37"16,0 0-52-16,0 0-2 16,17 2 28-16,5-4-37 15,4-2-16-15,162-11-7 16,-41 2-7-1,-51 0-2-15,-31 11-2 16,0-14 0-16,-22 12-1 16,-9 2-14-16,9 0-38 15,-5 2-42-15</inkml:trace>
  <inkml:trace contextRef="#ctx0" brushRef="#br0" timeOffset="-129152.41">8803 17268 48 0,'0'0'35'16,"5"0"0"-16,-2 0 18 15,-6 0-27-15,3 0-9 16,0 0 5-16,0 0-13 16,0 0-5-16,0 0-3 15,0 0 16-15,3-4 9 16,-3-7 8-16,0 54-10 15,0 14-11-15,0 8-5 16,0 40-6-16,0-23 2 16,2-19-1-16,32 6-2 15,-8-32-2-15,10-6 4 16,17-18-4-16,-5-1-3 16,5-12 4-16,27-25 2 15,-13-14-6 1,-14-11 4-16,0-43-3 15,-27 13 6-15,-14 6 1 16,-9-23-1-16,-3 26-1 16,-3 17-5-16,-4 21 10 15,-3 11 0-15,8 10-1 16,0 3-8-16,-10 5 0 16,7 4 1-16,5-2 4 15,0 1-2-15,0-3-1 16,5 39 0-16,-3 1-2 15,10 1 5-15,-10 32-4 16,25-4 2-16,-25-2 6 16,27 39-3-16,-26-9-2 15,23 4 2-15,-14 41-5 16,5-29 3-16,-3-8 6 16,-4 33-1-16,-5-30 5 15,4-18 22-15,-9 23-13 16,-2-25-1-16,-10-22 3 15,-22 3-6-15,1-21 13 16,-16-12-10-16,13-15-3 16,3-14 6-1,-20-3-10-15,9 0-5 16,1-13-3-16,-15-46-5 16,13-6-1-16,9-12 2 15,12-49 1-15,21 20-3 16,-2 5-1-16,32-33 1 15,9 23 0-15,82-27-1 16,-17 32 4-16,-5 26-1 16,12 6-4-16,-21 31-10 15,-29 22-65-15,-13 18 46 16,-42 1 9-16,11 2-102 16,-16 19 33-16,-3-5-9 15</inkml:trace>
  <inkml:trace contextRef="#ctx0" brushRef="#br0" timeOffset="-128190.46">9316 17422 70 0,'0'0'51'0,"5"-2"-24"16,-5-9-2-16,0 11 7 15,0-4-5 1,0 1 12-16,-10 21-29 15,-62 150-2-15,28-16 8 16,32 44-10-16,8-48-6 16,1-38-1-16,18-6 2 15,6-38 3-15,3-22-5 16,34-27 3-16,-5-17-2 16,5 0-2-16,21-99-4 15,-28 3-6-15,-13-22-12 16,-23-96 18-16,-15 40 7 15,0 21-2-15,-39 12 3 16,-9 57 12-16,-10 54 59 16,-31 51-44-16,17 47-5 15,19 42-1-15,29 99-18 16,19-35-1-16,10-36 0 16,60 20-4-16,0-44-2 15,5-34 3-15,48-23-1 16,-22-29-2-16,-7-28-21 15,17-37-11-15,-41-28-11 16,-17-26-60-16,-46-119 60 16,-4 11 37-1,-27 9 14-15,-60-30 22 16,2 88 10-16,-2 67 67 16,-36 69-43-16,22 55-18 15,21 40-9-15,7 115-27 16,39-24-5-16,34-29 1 15,33 35-4-15,24-60-5 16,83-34-20-16,-11-37-35 16,-11-37-190-16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080" units="cm"/>
          <inkml:channel name="Y" type="integer" max="10240" units="cm"/>
          <inkml:channel name="F" type="integer" max="1023" units="in"/>
          <inkml:channel name="T" type="integer" max="2.14748E9" units="dev"/>
        </inkml:traceFormat>
        <inkml:channelProperties>
          <inkml:channelProperty channel="X" name="resolution" value="393.73602" units="1/cm"/>
          <inkml:channelProperty channel="Y" name="resolution" value="393.69473" units="1/cm"/>
          <inkml:channelProperty channel="F" name="resolution" value="99.90234" units="1/in"/>
          <inkml:channelProperty channel="T" name="resolution" value="1" units="1/dev"/>
        </inkml:channelProperties>
      </inkml:inkSource>
      <inkml:timestamp xml:id="ts0" timeString="2020-03-04T05:21:19.6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4152 7812 21 0,'4'-2'13'0,"-4"0"16"16,8-2-17-16,-6 2-3 16,0 0-2-16,-4 1-6 15,2-1-3-15,0-2 2 16,0 2 0-16,0 4 0 16,2-4 2-16,-2-3-3 15,-16 3-1-15,-11 4 3 16,-52-1 0-16,7 12-3 15,-1-11 3-15,-11 30 0 16,14-25 0-16,3 3-1 16,-27 6-1-16,22 1 1 15,19-2 5-15,-19 0-5 16,10 0 0-16,13 3-1 16,-18 20-1-16,5-10 2 15,4-4 1-15,0 7-3 16,15-1 2-16,12 0 4 15,-20 3-5-15,20-12-2 16,-1-1 8-16,-16 8-5 16,17-4 1-16,-5 2-2 15,-27 17 1-15,11-9-2 16,6-6 2 0,-7 5 2-16,12-1-1 15,3-3-1-15,-11 22-2 16,9-7 1-16,3-5 2 15,-8 6-2-15,11-10 0 16,10-3 2-16,-7 11-1 16,4-6 2-16,1-2-3 15,-1 25 1-15,6-10 2 16,2-5 0-16,2 29-2 16,7-1-2-16,-2-3 3 15,-2 25-2-15,-3-13-1 16,2-13 0-16,6 41 4 15,-3-26 0-15,-5-14-7 16,-2 16 7-16,9-21-1 16,8-6 3-16,-13 25-4 15,15-17 1-15,-5-7-2 16,5 21 3-16,-4-12-1 16,8-7-1-16,11 18 2 15,-3-13 0-15,19-10 1 16,15 23-5-16,2-13 0 15,-7-5 4-15,21 20-2 16,-14-12 1-16,-2-14 3 16,24 18-4-1,-15-16 2-15,-7-13-5 16,5 14 4-16,-5-18 0 16,-7-4 4-16,22 10-4 15,-1-10 3-15,-4-7 11 16,31 7-9-16,-7-3-2 15,-12-6-5-15,45 5 3 16,-26-9 2-16,-12-1-4 16,19 8-1-16,-28-3 4 15,-8-6 1-15,19 1-1 16,-14-8-1-16,-2-2 5 16,33 7-4-16,-5-12 2 15,-2 1 3-15,67-7-7 16,-14 16 1-16,-2-16 2 15,52 0 3-15,-43 11 0 16,-21-11-5-16,40 26-2 16,-26-11 1-16,-7-3-2 15,53 9 2-15,-35-12 0 16,-1 2-2-16,86-6 2 16,-29-5-3-16,-14 2 0 15,77-2 4-15,-41-4 5 16,-39 2 9-1,58 2-7-15,-57 9-5 16,-25-9-1-16,68 15-1 16,-36-16-1-16,-25 3 2 15,68 13-5-15,-41-15 2 16,-24 0 0-16,80-4 0 16,-47 0 0-16,-23-7-2 15,74-8 4-15,-62 2-1 16,-32 2-1-16,29 9-2 15,-40-11 2-15,-25 14 2 16,46-1-2-16,-31 0 3 16,-17 0-6-16,60-2 3 15,-32 2-1-15,-21 0 1 16,32-14 1-16,-47 12 0 16,-21-3 0-16,15 5-2 15,-25-11 0-15,-16 9 1 16,28-16-1-16,-16 16 2 15,-10-15-1-15,29 17 0 16,-20-14 0-16,-6 14 0 16,35-19 0-16,-9 18 1 15,-10-18 2-15,34 17 0 16,-39-9 2 0,-11 11 4-16,21 1-7 15,-19-11 0-15,-3 11-1 16,41-1-1-16,-14 0 0 15,-10 0-1-15,41-9 3 16,-24 7 1-16,-7 2-4 16,46-13 0-16,-32 14 1 15,-14-1 5-15,26 0-6 16,-19-8-2-16,-17 10 2 16,44 0 3-16,-29 0-2 15,-18 0 0-15,30-1-1 16,-22 1 2-16,-9 0-2 15,28 1 1-15,-31 1 3 16,-17 0-5-16,0 0 4 16,-21 2 2-16,-13-2 1 15,3 5-3-15,-15-3-2 16,-6-2 0-16,1 5 4 16,-1-3 6-16,-18-2 28 15,0-2-18-15,3 0-3 16,-2 0 10-16,-1 0-23 15,0 0-3-15,-4 0-1 16,2 0 1-16,0 0-1 16,-2 2-2-1,2-1 4-15,0 1-4 16,0 2 4-16,0-4-1 16,-3 19-1-16,-2-6 1 15,-7 44-2-15,10-1 1 16,-15-4 2-16,15 28-1 15,-1-18-2-15,3-7 2 16,3 12-3-16,16-18 1 16,0-12 3-16,27-5-2 15,-5-12 0-15,0-1 0 16,28-8 0-16,-6-9-1 16,-5 0 0-16,26-4-1 15,-14 0 3-15,-8-11-2 16,6-4 2-16,-23 8-1 15,-11-2 4-15,14-2-6 16,-5 0 2-16,-4-6-2 16,-8 8 1-16,0 9 1 15,-4 0-1-15,28 0 1 16,-14 0 3-16,2 2-3 16,27 0 0-16,-7 0 1 15,-8-3-4-15,19 1 2 16,-4-11 2-1,-5 11 0-15,36 0-3 16,-14 0 3-16,4-7-2 16,46 7 1-16,-16 0 2 15,28-2-1-15,-31 3-1 16,-13-7-2-16,40-1 2 16,-30-1 1-16,-19 3-2 15,34-8 3-15,-17 2-2 16,-19 4 0-16,19-10 0 15,-33 6 1-15,-13-2-1 16,10-1-1-16,-19 4 1 16,-18 9 3-16,6-16-3 15,-15 17-2-15,3 0 0 16,19-7 3-16,-2 7 1 16,-11 0-2-16,23-14 0 15,-10 14 0-15,0 0 0 16,31-11 0-16,-14 11-1 15,16-13 2-15,-23 11 0 16,-3-12-3-16,27 1 2 16,-20-2-1-16,-7-2 2 15,24-7-3-15,-14 2 3 16,-7 2 2-16,16-17-5 16,-17 5 1-1,-11 3-1-15,24-16 2 16,-20 8 2-16,-2 9-2 15,7-16-1-15,-17 11 0 16,-14-1 1-16,7-10-2 16,-9 5 2-16,-6 4-1 15,6-29-3-15,-6 1 1 16,1 2 0-16,7-37 6 16,-10 18-3-16,-2 13-18 15,24-28 10-15,-12 21 8 16,-10 9-4-16,-17-15 0 15,1 21 1-15,-1 9 1 16,13-23-3-16,-13 10 2 16,0 0 2-16,-4-32-1 15,0 17 3-15,-3 6-1 16,2-36 1-16,1 19-3 16,0 13 4-16,-1-17-2 15,1 33-1-15,-1 22 2 16,1-9 1-16,-3 10-1 15,3-6-4-15,-1-10 4 16,1 4-2-16,0 5 4 16,4-17-7-1,0 12 0-15,10 10 5 16,-9-20 0-16,6 9 0 16,-6 2 1-16,28-19-1 15,-21 19-2-15,-8 5 0 16,25-14 3-16,-25 6 0 15,10 7-5-15,-7-19 1 16,7 5 1-16,-10 3-1 16,1-35 0-16,-6 22 2 15,1-1-3-15,-1-26 0 16,-13 29 3-16,13 19-1 16,-26-3-2-16,10 6 4 15,-7 3 2-15,-13-7-4 16,8 12-1-16,4 9 3 15,-13-24-1-15,-1 11-1 16,2-1 0-16,-11-11 1 16,11 13 1-16,5 4-5 15,-14-4 3-15,12 9 1 16,3 10-3-16,-16-8 1 16,9 2 1-16,1 2-2 15,-2-5 5-15,12 8-1 16,5 8-1-1,-12-3-1-15,12 1 2 16,3 2 0-16,-11-15 0 16,6 8 0-16,-3 0-11 15,-22-8-8-15,6-2 7 16,-1 4 8-16,-31-14 4 16,10 10-2-16,2 2 1 15,-41-16-2-15,29 3-1 16,10 2 7-16,-15 2-3 15,10 11 0-15,7 6 0 16,-36-8-2-16,19 2 1 16,19-2 0-16,-28-12 0 15,14 8 0-15,5 6-1 16,-24-18-1-16,19 14 2 16,5 6 0-16,-27-4 0 15,22 10-1-15,14 3-1 16,-21 2 4-16,2 0-4 15,-4-2 5-15,-66-5-2 16,30 7-2-16,13 4 2 16,-37-9 0-16,18 7-2 15,15 0-3-15,-48 0 1 16,34-2 5 0,6 0-4-16,-45-8 2 15,17 5 1-15,5 5-3 16,-85-2 3-16,34 4 0 15,20 3-3-15,-87-1 3 16,40 7-1-16,20-9-1 16,-65 11-2-16,51-2 1 15,24 2 2-15,-66-2-1 16,58-1 1-16,32 1 0 16,-63 0 0-16,39 0 1 15,23 0 1-15,-66 0-5 16,47 2 5-16,20 2 0 15,-58 0-3-15,43 9 0 16,22-9 0-16,-34 0 1 16,34 0 2-16,24 0-1 15,-51 7-1-15,46-7 0 16,19 0-5-16,-38 1 6 16,27-1 1-16,23 9-4 15,-41-9 2-15,32 15 0 16,19-15 2-16,-12 11-4 15,17-9 2-15,12 7 1 16,-37-4-3-16,18 2 3 16,12 3-2-1,-59 4 0-15,23 3 3 16,4-2 2-16,-67 11-4 16,29-8-3-16,14-3 4 15,-50 5-3-15,36 2 1 16,14-5 2-16,-55 14-1 15,39-8 0-15,21-3 1 16,-65 11-1-16,26 1 1 16,23-1-2-16,-59 34 1 15,46-7-1-15,10-4 1 16,-62 7-1-16,40-15 1 16,24-3 1-16,-38 16-3 15,45-16 4-15,20-10-1 16,-51 4 0-16,34-7-5 15,26-4 3-15,-33 13 0 16,36-13 2-16,16 0-1 16,-23 7 1-16,23-1-1 15,18-3 0-15,-15 1 2 16,33-6-4-16,28-6 5 16,6-1-3-16,5-6 0 15,0-2 0-15,-21 10-1 16,2-5 1-16,-1 3 3 15,-32 1-3 1,23-1 0-16,-9 5-29 16,-66 25 0-16,-1-3 5 15,13 2-11-15,-30 21 14 16,35-13-1-16,23-8-63 16</inkml:trace>
  <inkml:trace contextRef="#ctx0" brushRef="#br0" timeOffset="5659.53">8577 12762 10 0,'0'-4'22'0,"0"2"-13"15,0 4 2-15,0-2 7 16,0 0-13-16,3-2-3 16,4 2 7-16,27-1-3 15,112-20-1-15,-37 6 14 16,-4 0-8-16,-28 0-5 16,-12 6 8-1,-2-2-5-15,-22 4 0 16,-15-5 18-16,10-4-23 15,-12 6 2-15,3-6 2 16,4-5-6-16,8 1-3 16,1 5 4-16,35-21-4 15,-5 7-1-15,7 3 2 16,74 1 0-16,-11 5 2 16,-6 3-2-16,40-13-1 15,-40 12 2-15,-16 3-2 16,51-7 4-16,-35-1-3 15,-11 8-2-15,62-7 5 16,-29-6-1-16,-9-5-7 16,62-10 7-16,-35 19-2 15,-23 5-2-15,37 6 3 16,-39 0-4-16,-26 11 5 16,33 0-2-16,-33 1 0 15,-15-1 0-15,29 4 2 16,-26-2-3-16,-10 1 2 15,50 11-1-15,-33-11-1 16,-12 11 5-16,12-11-4 16,-29 1-1-1,-24 19 1-15,14-12 2 16,-21-1-2-16,-13 6 1 16,20 18-3-16,-4-10 3 15,-11-20-2-15,20 11 1 16,-12-11 2-16,-3 0-5 15,27 0 2-15,-13-2 3 16,-1 0-1-16,28-2-2 16,-17-9 1-16,-14 9 2 15,19-13 1-15,-16 13 2 16,-3 0-6-16,26-1 2 16,-19 1 5-16,-2 0-10 15,48 0 6-15,-12 0-2 16,-10-9-1-16,36 9 2 15,-24-15-1-15,-11 16 1 16,16-1-1-16,-27 0 2 16,-16 0-1-16,26 0 1 15,-19-2-1-15,-5 4-2 16,32 0 1-16,-10 4 2 16,-10-2-3-16,31 9 0 15,-31-9-1-15,-9 0 4 16,26 0-4-1,-22 9 1-15,-18-9 1 16,8 16 1-16,-18-16-1 16,-5 21 2-16,14-22-3 15,-10 11 2-15,-9-11-2 16,7 16 4-16,-2-15-2 16,-12 18-3-16,14-18 2 15,-17 0-1-15,5 0 0 16,0 2 1-16,-9-2 1 15,-6 5 1-15,15-3-1 16,-4-2-3-16,4 9-1 16,12-9 2-16,-5 11 1 15,0-11 2-15,42-1-2 16,-4-1 0-16,1 0 3 16,67 2-2-16,-24 2 0 15,-9-2 1-15,18 0-3 16,-35 0-2-16,-10-1 5 15,31 1-2-15,-16 9 0 16,-3-7 0-16,48-2 0 16,-22 5 3-16,-6-3-5 15,57-4 2-15,-32-4 2 16,-13 3-1 0,25 2-1-16,-33-1 0 15,-26 4-3-15,24-2 0 16,-32 0 5-16,-9 0 1 15,33 11-6-15,-18-11 4 16,-8 0-1-16,43 1 0 16,-29-1-1-16,-11 0 0 15,23 0 0-15,-19 0 2 16,-21 1 2-16,36 5-3 16,-22-6-1-16,-15 1 2 15,8-1-4-15,-17-4 3 16,-3-1 2-16,44 1 0 15,-17-6 0-15,-7 5-5 16,38-5 2-16,-21 5 3 16,-10-12-4-16,36 13 3 15,-22-11 0-15,-11 11-1 16,23 0-1-16,-19-7 2 16,-16 7-1-16,26 0 0 15,-20-2-1-15,-9 2 3 16,44 1 0-16,-20-1-5 15,-8 0 0-15,8 0 2 16,-28-2 4-16,-18 8-1 16,22-2-1-1,-15 0-1-15,-14-2-1 16,20 0 1-16,-15 2-2 16,-8-1 1-16,11 11 0 15,-8-11 2-15,-10 3-1 16,18 11 1-16,-8-13-2 15,2 0-1-15,20 0 3 16,-12 11 3-16,-10-11-8 16,31 1 5-16,-23-1 0 15,1 0-5-15,20 0 3 16,-5 0 1-16,-16 1 2 16,9-1 0-16,-15 6-1 15,3-5-2-15,24 12 1 16,-12-13 0-16,2 15-3 15,15-8 6-15,-12 2-1 16,-15-1-2-16,29 5 0 16,-14-2 0-16,-10 1-1 15,32 1 2-15,-23-2-1 16,-6-9 0-16,19 22-1 16,-12-24 2-16,-10 11-1 15,24-2 0-15,-19 0-1 16,-7 4 5-1,14 0-2-15,-15-2-4 16,-6-4 2-16,31 4 0 16,-17-3 0-16,-8-3-1 15,8 4-1-15,-9 1 0 16,-11-1 7-16,6-2-4 16,-15 0-2-16,-10-5 0 15,8 11 3-15,-7-13-2 16,-8 0-1-16,10-1 2 15,-5 1-1-15,5 2-2 16,14-2 0-16,-12 0-1 16,3 9 4-16,4-9-2 15,-14 0 0-15,-4 11 0 16,4-11 2-16,0 16-2 16,2-16 6-16,17 18-3 15,-4-10-2-15,-5-1-7 16,6 4 9-16,-3-11-1 15,-6 22-1-15,12-11 1 16,-9 4 1-16,-5 0-6 16,12-1 5-16,-13-4 0 15,1-3-2-15,10 2 2 16,-6-4-2-16,-4 3 0 16,12 8 2-1,-5-8 0-15,-12 1-3 16,-2 2 4-16,-20-9-1 15,6 3 0-15,20 21-2 16,-25-17 1-16,-1 0 1 16,18 4-2-16,-18-2 1 15,0 6-2-15,18 11 3 16,-18-1-3-16,0-10 5 16,1 16-1-16,-6-5-2 15,1 11 0-15,-17 13-1 16,7-15 1-16,-8-4 0 15,-18 14 0-15,9 1-2 16,3-5 6-16,-1 16-6 16,10-15 1-16,5-16 2 15,0 20 1-15,3-12 1 16,6-5-3-16,-23 8 4 16,23-7 1-16,-6-7-1 15,6 13-4-15,1-9 2 16,-10-3-1-16,-2 7-3 15,11-5 4-15,-16 2-2 16,16 7-1-16,-16-8 3 16,17-1-4-1,-15 11 3-15,15-5-1 16,-1-5 1-16,1 12-3 16,-1-11 2-16,1-1 0 15,0 10 0-15,4-2 0 16,0-5 1-16,1 20 0 15,11-21-1-15,-11-7 0 16,-1-2 2-16,0-3-3 16,-2-1-2-16,0 6 4 15,0-2-1-15,0-1 0 16,0-5-1-16,-2-6 1 16,0-3 2-16,-1 6-3 15,1-13 1-15,2 5 1 16,-5 4 1-16,-9-9-2 15,2 13 0-15,-29-6 2 16,0-1-4-16,5-5 7 16,-34 7-3-16,10-7-4 15,4 5 6-15,-18-6-2 16,16 1-1-16,0 12 10 16,-26-13-8-16,2 13 0 15,5-13 0-15,-36 9-3 16,22-9 3-16,0 2-2 15,-32 3-2 1,24-3 0-16,20-2 2 16,-17 0 0-16,16-1 2 15,11 1-3-15,-44 0-3 16,19 11 6-16,5-9 16 16,-36 16-15-16,16-16 3 15,13 15 10-15,-29-4-15 16,31-2-1-16,5-10 1 15,-24 10 0-15,24-11 0 16,10 0-1-16,-34 0 2 16,12 0-2-16,5-4 7 15,-70 2 3-15,26 2-5 16,15 0-3-16,-38 1-5 16,25-3 2-16,13 0 4 15,-50 0-2-15,21 0 3 16,14 0-10-16,-64 2 5 15,31 0 1-15,12-4-1 16,-78 0-2-16,45-7 3 16,18 7 0-16,-69-7-3 15,64 7 1-15,25-7 0 16,-27 7 1-16,36 0 1 16,25-9 1-1,-27 9-1-15,26-9-2 16,12 9-1-16,-43-7 2 15,32 7 0-15,11-9-6 16,-48-1 7-16,27 11 1 16,19-16 0-16,-36 17-2 15,26 0-2-15,15 2 3 16,-53 5-1-16,28-3-2 16,13 15 2-16,-53-6-2 15,29 1 1-15,21 3 6 16,-31 4-6-16,31-10 2 15,13-9-7-15,-49 26 7 16,22-27 1-16,14 18-2 16,-50-17 1-16,26 2 0 15,17 3-3-15,-55-3 1 16,36 5 2-16,19-5-3 16,-41 13 4-16,27-16 1 15,12 1-4-15,-68 8-1 16,32-9 1-16,14 1 1 15,-48 2 1-15,41-4 0 16,24 0-2-16,-56-4 1 16,34 2 2-1,22 1-3-15,-55-1 2 16,31 4-1-16,12-1-1 16,-41 1 0-16,40 9 0 15,28-9 1-15,-35 19 2 16,35-19-2-16,16 11 0 15,-19-11 0-15,21 9-3 16,18-9 6-16,-39 1-4 16,21-1 0-16,3 0 3 15,-53 0-3-15,25 0 1 16,11 0-1-16,-51 1 1 16,35-3 1-16,21 0-2 15,-39 0 3-15,25 2 0 16,21 0-5-16,-34 11 3 15,27-11 0-15,12 7 0 16,-43-9 1-16,31 22 1 16,2-20-3-16,-50 10 3 15,33-11-2-15,20 1-1 16,-22 0 0-16,27 0-2 16,14 2 5-16,-34-4 0 15,29 0-1-15,15 0-2 16,-32 0 0-16,20 0 0 15,14 0-3 1,-24 2 3-16,14-1 2 16,6 1-1-16,-32 0-1 15,19 0 0-15,22 2 1 16,-27-2-2-16,20-1 2 16,14-1 0-16,-22-1 3 15,13-1-4-15,9-2 0 16,-29-5-1-16,12 5 0 15,15-7 7-15,-39 9-5 16,19-13 0-16,8 13 1 16,-32-31-1-16,17 18-2 15,10 4 2-15,-36 9-1 16,26-9 4-16,15 9-4 16,-8 0 0-16,22-11 0 15,10 11 4-15,-15-7-1 16,17 7-5-16,12-7 3 15,5-3 0-15,5-1-1 16,12 0 6-16,-5-3-6 16,14-7-2-16,-4-1 3 15,14-28 2 1,-3 6-3-16,1 1-3 16,-1-17 5-16,-1 7 2 15,4 6-2-15,0-20-3 16,0 12 1-16,0 10 2 15,4-23 0-15,-1 12 0 16,-1 4-2-16,1-19 2 16,-3 18-1-16,4 6-5 15,-4-16 4-15,5 13 3 16,0 9 1-16,-2-9-2 16,-1 15-3-16,0 0 0 15,-4-17 4-15,2 5 1 16,2 8-5-16,1-20 2 15,-1 11-2-15,15 2 1 16,0-23 1-16,7 13 2 16,2 4-1-16,10-13-2 15,-12 13 1-15,-7 2 2 16,3-22 0-16,-18 14-3 16,22 14 3-16,-22-10-4 15,18 11 1-15,-18 6 1 16,0-13 0-16,20 7 0 15,-10 6-1-15,19-15 1 16,-7 14-1 0,8 2-1-16,4-4 2 15,-7 12 1-15,-3 7-4 16,15-1-14-16,-5 8-17 16,5 4-44-16,48 1 34 15,-5 0-10-15</inkml:trace>
  <inkml:trace contextRef="#ctx0" brushRef="#br0" timeOffset="9161.32">8888 15685 13 0,'0'0'13'0,"24"-4"-3"15,-5 2-2-15,15-5-7 16,6 3 0-16,6-5 2 15,274-64-4-15,-113 27 1 16,-51 14 6-16,20 0-2 16,-34 8 1-16,-27 9 6 15,18-9-6-15,-37 11-3 16,-22 2 5-16,22-2-2 16,-11 4-4-16,-4 7 1 15,37-13-1 1,-17 13-2-16,-12-9 2 15,58 9-2-15,-27-2 4 16,3 2 7-16,38-13-2 16,-19 14-6-16,-17-20 4 15,56 19-5-15,-32-24-2 16,-19 24 5-16,28-22-5 16,-33 22 2-16,-21 0 16 15,23 1-12-15,-26-16 0 16,-14 15-1-16,48-11-1 15,-25 11 0-15,-4-11-6 16,31 11 2-16,-29-13 4 16,-19 12-5-16,12 1 2 15,-28 0 0-15,-11 0 8 16,32 0-7-16,-15-2 3 16,1 3 7-16,42 2-7 15,-11-2-1-15,-3-1 2 16,56 0-2-16,-22 0 3 15,-17 0-3-15,60 4-2 16,-41 0-1-16,-16 0-1 16,26 9 2-16,-29-9 0 15,-15 11-6-15,44-11 3 16,-21 1 3 0,-15 10 1-16,43-11-1 15,-31 21 1-15,-10-22-2 16,65 12-1-16,-36-11 5 15,-31 11-1-15,14-11-2 16,-38 11-3-16,-12-11 0 16,12 2 1-16,-17-2 1 15,-17-1 0-15,12 1 0 16,-19 0 2-16,-10 0 4 16,5 2-3-16,-2-2-2 15,0 0 2-15,11-1-2 16,-16 1-1-16,-7 0-2 15,19 2 1-15,-10-2 7 16,-4 0 13-16,4-1-10 16,-14-2-5-16,-7 1-4 15,-8 1 1-15,-12 1-1 16,10-2 0-16,29 2 1 16,-38 17 1-16,16-17-2 15,-17 48 1-15,8-22 2 16,-8 9 9-16,34 21-2 15,-33-4 8-15,-1-2-2 16,3 29-9-16,-3-15 2 16,1 1-1-1,-1 33-6-15,1-13-1 16,-1-7 4-16,10 25-4 16,-9-22 1-16,16-6 4 15,0 19-3-15,0-17-3 16,-2-24 1-16,5 20-3 15,-8-16 1-15,-2-3 3 16,0 28-1-16,0-19-3 16,-9-4 1-16,13 25 3 15,-13-23-2-15,-1-1 0 16,-2 14 0-16,0-7 1 16,0-12-4-16,3 18 2 15,-1-29 4-15,1-5-3 16,-6 2 0-16,3-10 2 15,0-8 1-15,-2-11-4 16,-13-12-1-16,-4 21 3 16,-36-14 3-16,-3 4-1 15,5-11-5-15,-43 7 1 16,12-5 1-16,2-4 4 16,-48 4-6-16,17-1 1 15,7-1-1-15,-50 6-1 16,23-5 2-1,6-3 1-15,-53 39 1 16,18-18-1-16,16 9-1 16,-61-6 4-16,46 0-3 15,19-7 0-15,-51 11 1 16,35-10 2-16,21-1-7 16,-56 7 2-16,27-7 2 15,24 3 2-15,-41-7-2 16,44-5 0-16,14-4 3 15,-44 3-6-15,32-3-1 16,10-2 9-16,-54-1-3 16,42 1-3-16,19-2-3 15,-44 4 4-15,29 11 2 16,20-13 1-16,-39 26-2 16,36-25-2-16,12 18 2 15,-21-21 0-15,23 11-2 16,11-7 0-16,-32 5 0 15,24-9 2-15,4 21-2 16,-30-18 2-16,23 16-3 16,20-17 3-16,-43 16-1 15,14-16-2-15,-3-2 2 16,-62 0 0 0,29-2-2-16,17-1 0 15,-46 3 3-15,34-12-2 16,28 12 2-16,-26 0 0 15,36 0-2-15,17-3 0 16,-24 1 0-16,19-13 2 16,15 15-1-16,-44-4 1 15,27 4-1-15,2-3 2 16,-38 1-2-16,17 0 1 16,21 0-1-16,-22-2-2 15,35 4 4-15,11-4-6 16,-24 1 3-16,12 3 1 15,3-4-1-15,-37 4 0 16,15-4-1-16,12 2 3 16,-33 1 1-16,18-1-4 15,15-9 3-15,-26 7 1 16,26-9-2-16,17 13-2 16,-20-21 3-16,25 18 0 15,16-8-2-15,-16 9-2 16,14-24 4-16,5 24 4 15,-5-34-7-15,17 20 0 16,5-9 1 0,7-10 2-16,12-2-1 15,7 2 0-15,-2-36 0 16,7 2 2-16,0 10-4 16,2-21 2-16,8 18-1 15,-5 12-1-15,4-25 2 16,-6 14 0-16,-1 5 1 15,3-18-2-15,7 14-1 16,-10 12 5-16,13-17-4 16,-15 13 3-16,4 9-2 15,13 0 0-15,-14 10 1 16,21 7-1-16,-22-12-1 16,3 14 0-16,2 0 4 15,-2-6-4-15,-5 2 2 16,19-3 1-16,-7-10-4 15,3 5 4-15,-3 10-3 16,0-20 1-16,-7 7-1 16,14 0-1-16,-17-17 1 15,1 9 3-15,-3 12-1 16,0-11 0-16,2 10 1 16,-2 5-4-16,2-5 3 15,-2 12-1-15,3 4-2 16,-1-6 0-1,20 3 1-15,-20 1 4 16,34-12-3-16,-33 5 1 16,26 1 0-16,-20 4-2 15,6 5 1-15,-6 2 0 16,11-3 0-16,-1 5 1 16,2 2-4-16,16-9 2 15,-6 7 0-15,5 4 2 16,2-1-2-16,3-1 1 15,3-2 1-15,25-9 0 16,-13 8 1-16,-11 1-4 16,18 4 1-16,-10 1 2 15,-3 8 0-15,20 0-2 16,-7 1-2-16,-8 2 2 16,39 1 0-16,-12 0-18 15,-6 9-93-15,38-9 16 16</inkml:trace>
  <inkml:trace contextRef="#ctx0" brushRef="#br0" timeOffset="64831.48">21419 6973 17 0,'0'-2'20'16,"0"0"-13"-16,0-2 1 16,0 2 3-16,0 0-6 15,0 1-2-15,0 2-4 16,0-1 2-16,0 0 1 15,0 0-5-15,-2-1 4 16,2-1-2-16,0 0 2 16,0-2 0-16,0-3 4 15,0 18 7-15,0 19-8 16,2-1 0-16,1 3-4 16,25 15-1-16,-25-10 0 15,21-4 3-15,-22 16-3 16,20-10 1-16,-20-4 1 15,1 10 3-15,14-16-2 16,-15-4-5 0,12-3 2-16,-11-15 1 15,11-3 17-15,-11-2 12 16,-3 0 12-16,0 0 73 16,0 7-64-16,17-11-33 15,-5-2-17-15,67-51 0 16,10 2 0-16,10-4-2 15,71-40 0-15,-18 13 1 16,-10 12 2-16,77-29 0 16,-32 23-1-16,-16 6 0 15,38-14 2-15,-60 19-2 16,-38 15-1-16,7-6 1 16,-36 21 0-16,-32 9 2 15,-16 10-4-15,-32 16 0 16,18-4-30-16,-18 4-5 15,0-1-2-15,1 1-47 16,-1 0 32-16,13 0-13 16</inkml:trace>
  <inkml:trace contextRef="#ctx0" brushRef="#br0" timeOffset="67152.39">21419 6855 8 0,'0'-3'8'0,"0"1"5"15,0 0-5-15,0 0-1 16,0 0 9-16,0 4-9 16,0-2-2-16,0 0 1 15,0 0-6 1,0 0-1-16,3-2 12 15,-3-15-5-15,4 16-3 16,-4-12 1-16,3 11-3 16,-3 0-2-16,0 0 2 15,0 0 0-15,0-2 0 16,0 8-3-16,0-4 4 16,0 0-2-16,0 0 0 15,2 13 0-15,1 4-1 16,-1 9 14-16,0 15 3 15,1-8-1-15,-1-7-5 16,3 19-7-16,-5-6 0 16,0-4 4-16,0-1-8 15,0-8 2-15,0-7 0 16,0 3-1-16,0-5 0 16,0-2-1-16,0 7 0 15,0-7 0-15,0-2 2 16,-5 9-1-16,3 2 0 15,-1-1 5-15,3-5-3 16,0-7-5-16,0-9 0 16,0 6 6-16,0-6 0 15,0-1 11-15,0 1 18 16,0 0 5 0,0 2-12-16,0 0-26 15,3-40 0-15,-1 8-1 16,13-42 3-16,-13 3-1 15,1 3-3-15,1-19 0 16,-1 18 3-16,-6 13 4 16,-1-1-3-16,1 22-3 15,-9 7 3-15,7-6-2 16,3 8 0-16,-1 8 2 16,1 1-1-16,0 12 0 15,2-1-4-15,0-2 4 16,0 2 0-16,0 0 1 15,0 0-5-15,0 4 4 16,0-2 0-16,-12 28 0 16,9-9 0-16,1-8-5 15,-1 8 9-15,1 1-4 16,0 6-1-16,-1 22 3 16,1-10-3-16,-3-7 2 15,-5 16-2-15,8-10-2 16,0-4 4-16,-1 10-3 15,-2-6 2-15,3-1 1 16,0 5 0 0,-1-8-1-16,1-7 0 15,2 2-1-15,0-11 0 16,0 0 3-16,0-10-4 16,0-3 1-16,0 1 0 15,2-3 4-15,-2 11-4 16,3-11 0-16,-3 2 0 15,0-2 1-15,0 0 2 16,0 7-3-16,0-7 3 16,0 7-4-16,0-7 2 15,0 4 1-15,2 3-2 16,0 0 2-16,3 0 0 16,-5 1 0-16,0 3-2 15,3-11 0-15,-3 9 2 16,2-9-2-16,-2 16 3 15,2-16-8-15,-2 0 7 16,0 0 2-16,0 2 10 16,0-3 3-16,3 1-8 15,14-2-9-15,50-22 0 16,-21 0 1-16,4 1-1 16,22-18 1-16,-2 7 0 15,2 3 2-15,36-14-4 16,-26 11 2-1,-12 1 1-15,31-7-1 16,-17 9 0-16,-14 4-2 16,24-14 4-16,-10 4 0 15,-2 5 0-15,52-14-4 16,-13 8-1-16,-8 8 5 16,21-7-1-16,-40 7-1 15,-17 2 4-15,12-6-5 16,-21 6 1-16,-13 0 0 15,15-11-1-15,-15 7 1 16,-9 6 0-16,9-4 0 16,-19 8 1-16,-7 7-3 15,-27 11 0-15,6-9-8 16,-6 9-23-16,10-7 12 16,14 7-5-16,-26 2-55 15,3-2 19-15</inkml:trace>
  <inkml:trace contextRef="#ctx0" brushRef="#br0" timeOffset="76927.77">20993 8708 19 0,'0'0'15'0,"0"0"12"15,0 0-16-15,0 0-1 16,0 0 18-16,0 0-14 15,0 0 2-15,0 0 4 16,0 0-18-16,0 0-2 16,0-9-1-16,-2-32 2 15,-20 0 4-15,13 2 0 16,-13-19-6-16,5 12-1 16,-2-2 4-16,-19-27-1 15,6 12-1-15,6 11 4 16,2-24-4-16,5 12-2 15,-1 7-2-15,-4 4 5 16,5 14 0-16,5 10 2 16,-3-10-3-16,-5 7-3 15,5 0 2-15,-14 1 1 16,2 8 1-16,3 1-4 16,2-19 2-1,4 4-1-15,4 2 6 16,-25-6-3-16,14 11 1 15,8 9-3-15,5-12 1 16,-1 3-1-16,1 0 1 16,-13-11-1-16,-2 6 4 15,3-2-4-15,-10-13-1 16,9 16 3-16,6 4 2 16,-6-12 0-16,8 4-6 15,-7 3 4-15,-15-13-2 16,9 7 1-16,11 5-4 15,-6-4 4-15,3 4-1 16,0 10 2-16,-12-7-1 16,5 8 1-16,4 5-2 15,11-10 1-15,11 15-2 16,-24 8 4-16,17-10-1 16,-3 0-3-16,3-3-1 15,-19-21 2-15,-5 4 2 16,0 1-5-16,-24-12 2 15,12 15 1-15,0 7 4 16,-17-2-4-16,7 9-1 16,12-1 3-1,-14 3-2-15,14 2 1 16,8 4 0-16,-3-10 1 16,15 3-1-16,2 5-2 15,-32 2-7-15,8 9 1 16,0-17 2-16,-36 12 5 15,7 3 1-15,-3-13-7 16,-35 15 4-16,14 0 1 16,17-7 2-16,-17 7-1 15,29 0 2-15,9-1 3 16,-19 1-5-16,20 0 1 16,-1 0 2-16,-28 0-2 15,11 0-3-15,11 4 2 16,-28 0 1-16,20 13 0 15,3-13 1-15,-15 33-1 16,22-24-2-16,4 1 2 16,-19-1-1-16,13 0 2 15,8-2 1-15,-32 8 0 16,18 0-2-16,8-2 0 16,-32-2-2-16,17-12 0 15,10 20 6-15,-24-19-4 16,26 11 1-16,8-11 0 15,-3 1-3 1,24 5 1-16,7-6 1 16,-14 1 1-16,2-1 1 15,5 0-4-15,-7 0 2 16,3 9 1-16,9-9-2 16,-13 0 0-16,18 2 2 15,9-3 0-15,20 1-3 16,-5-2 2-16,4 2 0 15,-13-2-1-15,13 2-2 16,-6-2 5-16,-20 2 0 16,9 15-4-16,-6-16-3 15,-37 40 5-15,3-20 1 16,-2-4-2-16,-46 14 1 16,7-5 0-16,7-2 4 15,-31 4-5-15,33-11 0 16,27-2 2-16,-2-2 1 15,19-2-1-15,2 2-5 16,-31 13 2-16,12-5 2 16,5-19 5-16,-41 11-6 15,10-12 3-15,4-1-2 16,-40-1-3-16,21-24 2 16,14 11 3-1,-35-22-1-15,19 5 0 16,11 1-4-16,-32-22 4 15,18 3-1-15,8 10 3 16,-35-4-2-16,40 16 0 16,21-3-5-16,-5-4 6 15,24 3 0-15,15 12 3 16,-7 4-4-16,9 13-1 16,5-16-3-16,-10 8 6 15,7-3-2-15,1 2-7 16,-25-2 7-16,8 4-1 15,12 7 2-15,-29-26-1 16,9 19-3-16,0 1-1 16,-33-3 4-16,12 9 0 15,14-18 1-15,-31 18-1 16,22-13-2-16,2 11 2 16,-29 3-2-16,20-11 1 15,13 11 2-15,-16-14-2 16,20 13-1-16,6 0 0 15,-21-15 2-15,21 15-1 16,13 1-1-16,-17-1-1 16,11 0 3-1,-2-2-3-15,-19 8 3 16,15-2 1-16,9 0-3 16,-24 24 3-16,10-17-2 15,4 4-1-15,-14 9 3 16,12-1-2-16,-7 3-2 15,-53 21 0-15,31-14 1 16,17 1 6-16,-14 16-4 16,16-5-1-16,22-11-2 15,-2-5 4-15,14-10-2 16,10 6-3-16,-24 19 2 16,6-4 0-16,-3-5 4 15,-21 15-1-15,18-5-2 16,7-7 0-16,-12 3-4 15,9-4 5-15,10-2-2 16,-11 23 2-16,8-15 0 16,13 2-1-16,-15 11 0 15,10-8 1-15,0-5-2 16,-10 17 1-16,10-11-1 16,3-5 1-16,-23 16-1 15,11-10 1-15,13-9 2 16,-13 15-4-1,11-11 0-15,0 4 6 16,3 14-5-16,7-7 1 16,2-2 1-16,-7 37 0 15,17-12-1-15,-14-7-2 16,-3 38 2-16,-5-26 1 16,20-17-5-16,-12 8 5 15,9-19 3-15,-3-4-5 16,-1 19 0-16,-10-8 0 15,11-5 3-15,3 31-3 16,13-12 0-16,-11-4 5 16,13 31-5-16,-3-17 3 15,0-5-3-15,5 47 0 16,-2-27-1-16,-1-14 2 16,6 9 0-16,-1-26 2 15,-2-10-2-15,22 17-1 16,-20-14 3-16,20-12-5 15,14 26 4-15,2-7 0 16,-1 0-6-16,15 33 6 16,-11-18 1-16,-9-6-1 15,9 26-2-15,-8-16 0 16,6-14 4-16,16 34-2 16,0-19-1-1,-7-9-1-15,20 15 4 16,-13-22-4-16,-12-17 1 15,20 18-1-15,-15-16 1 16,0-8 3-16,29 23-4 16,-5-14 0-16,-7-7 3 15,22 17-3-15,-17-8 0 16,-10-5 1-16,21 26 1 16,-13-19-2-16,-3-5 3 15,41 28-2-15,-27-12-3 16,-7-11 6-16,44 6-2 15,-11-22 1-15,-6-10 5 16,38 11-7-16,-24-20-1 16,-14-4 4-16,28 15-4 15,-31-7 0-15,-11-6 7 16,23 11-3-16,-14-1-1 16,-3-9 1-16,51-1 0 15,-10-9 4-15,-14-6 5 16,58 2-11-16,-34-3-3 15,-22 3 3-15,22-2 3 16,-36-9 3-16,-20 16 10 16,25-16-9-1,-20 6 2-15,-6-5 4 16,47-1-12-16,-22 0 0 16,-4-4 19-16,67 0-12 15,-14-1-4-15,-12-5 11 16,29 6-11-16,-51-9-1 15,-29 9 0-15,22-1-4 16,-27 1 1-16,-9 0 4 16,26 0-5-16,-16 2 2 15,-13 0-6-15,34 0 5 16,-22 0 0-16,-6 2 1 16,42 0-4-16,-24-2 6 15,-9 0-2-15,24-2 1 16,-27 2 2-16,-18 0 9 15,13 0-5-15,-11-2-2 16,-8 0 0-16,32-2-7 16,-17 3 1-16,-8-1-1 15,32-9-2-15,-10 9 4 16,-9-11 4-16,52 11-5 16,-23-19 1-16,-10 19 8 15,43-14-6-15,-24 14 2 16,-12-2 11-16,31-9-7 15,-28 11 0 1,-23-7 5-16,47 7-13 16,-27-5-2-16,-10 3-3 15,30 2 4-15,-28-9-2 16,-13 9 0-16,40-13 4 16,-24 13 3-16,-4-11 9 15,38 2-10-15,-20-6 0 16,-21 1-6-16,37-5 1 15,-35-1 0-15,-7 3 1 16,15-18 0-16,-25 5-2 16,-11-1 0-16,26-2 3 15,-17 9 0-15,-9 1-2 16,21-16 0-16,-19 12-1 16,-12-3-1-16,19-7 2 15,-19 2-3-15,24-4 4 16,-17 6 0-16,-17 1-1 15,30-9 0-15,-16 8-2 16,1 9 4-16,29-21-3 16,-20 5 0-16,-9-3-2 15,14-24 3 1,-21 17 3-16,-13 2 0 0,20-2-3 16,-15 5-1-1,-9 10 3-15,14-23-1 16,-9 12-2-16,-8 5 0 15,10-9-2-15,-15 9 1 16,-9 6 2-16,10-21-1 16,-8 3 2-16,-2 4 0 15,7-19 0-15,-5 16 0 16,-7 9-5-16,7-18 3 16,1 11 3-16,-8 3-2 15,14-8 1-15,-14 12-2 16,-2 4 4-16,4-16-2 15,-4 12 0-15,2 8-2 16,10-15 1-16,-13 5-1 16,-4 6-1-16,0-15 5 15,-7 10 1-15,2 9-5 16,9-14 0-16,3 10-1 16,3-14 4-16,-1 4-3 15,-6 12 4-15,8-16-1 16,-11 10-2-16,-2 4 2 15,-13-7-1-15,15 12 0 16,-15 1 1 0,1-15-2-16,14 7 3 15,-15 4-7-15,0-10 4 16,1 12-2-16,-1 7 0 16,-2-25 3-16,0 16 1 15,-2 3-3-15,-1-5 1 16,1 2-1-16,-20 2-4 15,8-13 10-15,12 11-2 16,-22 5-3-16,11-16-1 16,-3 9 0-16,-6 2 5 15,-12-9-8-15,8 9 4 16,2 7-2-16,-12-5 1 16,4 7 2-16,-1 2-1 15,-18-9 1-15,10 11 1 16,10 4-2-16,0-12 0 15,0 4 0-15,-3-1-3 16,-53-31 3-16,-2 5-1 16,-2-1 2-16,-53-28 0 15,16 19 0-15,3 4-3 16,-55-11 1-16,40 23 2 16,37 22-1-16,4 6-12 15,27 9-26-15,17 2-115 16,-18 3 44-1,13 7-8-15</inkml:trace>
  <inkml:trace contextRef="#ctx0" brushRef="#br0" timeOffset="88874.06">21607 8587 10 0,'0'0'14'0,"0"0"16"0,0 0-10 16,0 0 1-1,0 0 31-15,0 0-23 16,0 0-3-16,0 0 22 16,0 0-30-16,0 0 0 15,0 0 8-15,0 0-20 16,0 0-2-16,38-1 11 15,49-31-11-15,9 13 6 16,15-9 15-16,105-26-11 16,-4 6-10-16,-8 7 4 15,92-18-4-15,-65 10-1 16,-43 8 2-16,33-5 0 16,-62 16-5-16,-41 13-1 15,-20-1 1-15,-33 3 3 16,-7-6-4-16,-22 6 0 15,-12 8 3-15,-7-2-3 16,-15 7-2-16,10-6-41 16,-9 7-1-16,-1-1-13 15,8-4-82-15,9 4 66 16</inkml:trace>
  <inkml:trace contextRef="#ctx0" brushRef="#br0" timeOffset="89321.04">23666 7752 41 0,'-15'0'79'16,"15"0"-58"-16,0 0-12 15,0 0-9-15,0 0-1 16,0 0 1-16,0 0-2 16,0 0 1-16,0 0 3 15,0 0 21-15,0 0-2 16,27 0-8-16,11 2-8 16,51 20-3-16,-5-11-1 15,-11 1-4-15,13 4 2 16,-28 5 2-16,-15-3-1 15,-7 16-2-15,-12-14 2 16,-9-5 5-16,-1 15-6 16,-9 5 3-16,5 1 2 15,-10 31-4-15,-3-4 2 16,-14-2 2-16,-23 27-2 16,-1-18-2-1,-5-6 1-15,-29 14 0 16,10-15-2-16,17-9-42 15,-2 6-45-15</inkml:trace>
  <inkml:trace contextRef="#ctx0" brushRef="#br0" timeOffset="91137.93">25265 7151 52 0,'0'0'69'0,"0"0"-47"16,0 0-6-16,0 0 15 16,0 0-19-16,0 0-7 15,0 0-7-15,0 0 2 16,0 0 2-16,0 0 1 16,-21-2-2-16,-18 4 0 15,-16 24-1-15,-41 30 1 16,16 0 1-16,18 5-4 15,-3 34 3-15,21-20 0 16,18-5-1-16,24 27-2 16,-13-17 3-16,15-19-2 15,29 25 3-15,19-23-1 16,10-13-27-16,62-3-33 16,-14-23-22-16</inkml:trace>
  <inkml:trace contextRef="#ctx0" brushRef="#br0" timeOffset="91455.93">25847 7373 14 0,'0'0'0'0,"0"0"-1"0,0 0 4 16,0 0 0-1,0 0 14-15,0 0 33 16,-2 11-51-16,0 0-1 15,-42 102 5-15,23-14-6 16,18-30 1-16,1-21 8 16,11-9 1-16,6-15-4 15,14-11 2-15,40-11 7 16,-13-4 1-16,-3-27 20 16,-10-44-13-16,-14 8 2 15,-17 2 22-15,-12-8-35 16,-2 19-6-16,-32 15 5 15,-34 0-8-15,6 16-1 16,4 14-81-16,-9 7-20 16</inkml:trace>
  <inkml:trace contextRef="#ctx0" brushRef="#br0" timeOffset="91937.89">26073 7268 48 0,'0'0'65'0,"3"-16"-38"16,14 8-16-16,-15-1-13 16,27 0-3-16,-15 7 5 15,116-62 1-15,-33 66 2 16,-35 30-3-16,-26 14 1 15,-5 62 1-15,-9-15-1 16,-12-9-2-16,-6 13 2 16,9-32-1-16,-11-17-1 15,-2-7 3-15,0-18-1 16,0-22 7-16,0 1-7 16,0 6-1-16,-2-32-10 15,-1-60 11-15,1-4-2 16,4-1 1-16,15-45 14 15,-5 37 10-15,-7 29 34 16,26 17-42-16,-29 23-13 16,18 15-6-16,-8 12 5 15,7-1-5-15,5 4-1 16,24 42 3-16,-7-7 3 16,-5 3 2-1,10 30-4-15,-13-12-1 0,-4-8-1 16,10 15-22-1,-15-13-28-15,-2-9-97 16</inkml:trace>
  <inkml:trace contextRef="#ctx0" brushRef="#br0" timeOffset="92276.86">27137 7140 57 0,'12'0'32'15,"-12"-2"-9"-15,0-5-13 16,0 3-12-16,0 2 1 16,0 0 4-16,0 0-2 15,0-3-3-15,38 25 3 16,-2 64-2-16,3-10 0 16,-8-3 3-16,3 18-4 15,-3-20 1-15,-12-19 4 16,-4-9-1-16,-13-22 19 15,3-17 148-15,4-2-118 16,3-2-50-16,-9-30-2 16,40-53 3-16,-19-3 2 15,-5-5-3-15,10-41 0 16,-14 40-2-16,2 23-17 16,-15 21-36-1,17 25-47-15</inkml:trace>
  <inkml:trace contextRef="#ctx0" brushRef="#br0" timeOffset="92626.84">27719 7069 36 0,'2'0'74'15,"1"0"-56"-15,-1 0-14 16,0 0-4-16,-4 0 0 15,24 0-1-15,-10-3-1 16,7 1 3-16,116-32 0 16,-61 12 6-16,-16-6-5 15,-24-2 5-15,-15 1 6 16,-17-20-11-16,1 16-4 16,-6 14 3-16,-33 17 1 15,-2-2-1-15,-3 21-1 16,-12 46-1-16,19 1 0 15,15-3 1-15,16 21 0 16,3-19 2 0,3-7-2-16,47 7-1 15,-9-20 4-15,10-15-4 16,38-19-19-16,-10-7-35 16</inkml:trace>
  <inkml:trace contextRef="#ctx0" brushRef="#br0" timeOffset="92879.83">29135 6498 114 0,'0'0'77'0,"0"0"-5"16,3-2-7-16,-3 0-64 15,0 1-5-15,0-3 2 16,0 2 4-16,0 0-1 15,0 4-2-15,-3 85 1 16,-1-3-2-16,-18 5 5 16,-2 36-4-16,2-24-1 15,-2-21-11-15,-12 20-27 16,5-26-17-16,4-12-72 16</inkml:trace>
  <inkml:trace contextRef="#ctx0" brushRef="#br0" timeOffset="93138.81">28448 6604 33 0,'0'0'9'15,"0"0"13"-15,0 0 66 16,0 0-49-16,24 13-17 15,-5 0 10-15,19 11-12 16,196 136 1-16,-78-59-9 16,3-8-13-16,-53-32 3 15,-32-18-1-15,-7-2-1 16,-16-7 0-16,-8-10-63 16,13 4-57-16</inkml:trace>
  <inkml:trace contextRef="#ctx0" brushRef="#br0" timeOffset="95761.66">24926 8958 13 0,'0'-2'15'15,"0"-13"1"-15,-2 13-15 16,2-5 3-16,0-18 11 15,0 7-13-15,0-3 8 16,21-116 6-16,18 49-17 16,-3 36-1-16,5 22 2 15,43 10-3 1,0 18 3-16,3 0 8 16,84 13-9-16,-25 4 2 15,-16 11-4-15,15 21 5 16,-42-12-2-16,-24-1 2 15,10-1-5-15,-24-9 4 16,-19-11 8-16,-3-5 9 16,-14-5 13-16,-5-1 11 15,5-4-32-15,-3-11-6 16,1-7-1-16,-1-47-2 16,-4-2-3-16,-3 4 9 15,3-9 1-15,-5 27-4 16,-8 21-7-16,-6 9-1 15,26 15 2-15,-29-5 6 16,53 9-5-16,-17 22 0 16,7 6-2-16,22 29 4 15,-7-12-1-15,-17-10 3 16,-3 4-5-16,-16-8-4 16,-3-10 3-16,3-10 4 15,-10-11 2-15,-3 0-10 16,-4-15 3-16,24-10 4 15,-20-25-5 1,49-66 4-16,2 21-1 16,0 8-2-16,5 7 2 15,-4 27-1-15,4 29 5 16,74 24-1-16,-12 20-1 16,-1 15 1-16,73 36 3 15,-35-10 2-15,-5-7 12 16,67 11-2-16,-32-26 5 15,-25-15-1-15,52-24 0 16,-55 0 0-16,-24-4-13 16,31-54-5-16,-31-3-1 15,-26-23-2-15,25-78-2 16,-37 15-8-16,-30 20-72 16,-25 0-20-16</inkml:trace>
  <inkml:trace contextRef="#ctx0" brushRef="#br0" timeOffset="98215.51">3283 10169 9 0,'-5'0'7'16,"5"0"-7"-16,0 0-5 15,0 0 6-15,0 0 1 16,0 0 1-16,0 0-3 16,22 2 22-16,5-1-22 15,165 74 0-15,-60-29 2 16,-2 12-2-16,-31-10 2 15,-15-3 4-15,46 5-1 16,-20-11 2-16,-1-11 6 16,42 8-5-16,-18-14 2 15,-13-9 2-15,58-11-8 16,-36 0 5-16,-17-4 5 16,36 0-5-16,-41 0 2 15,-31-7 6-15,15-2-8 16,-25-2-3-16,-16-4-2 15,35-11-4-15,-18 7 3 16,-4-3-1-16,40-22 1 16,-13 7-5-16,-9 5 6 15,24-7-4 1,-22 6-1-16,-21 1 2 16,-8-3 4-16,-26 7-3 15,-7 6-4-15,2-17 1 16,-5 4 1-16,-9-2 3 15,14-33-5-15,-5-1 0 16,0 2 6-16,8-46-4 16,-10 24 0-16,-8 13-1 15,-4-30 4-15,-14 28-2 16,-1 15-3-16,-4-9 4 16,-1 15-2-16,1 11-1 15,-20-12 1-15,17 14 0 16,-19 5 2-16,24-20-1 15,-21 13-1-15,16 5 2 16,-14-9 0-16,7 13-3 16,0 4 8-16,-17-6-6 15,-5 13 0-15,-7 2-1 16,-21-14-1-16,-1 8 0 16,13 6 1-16,-47-11-2 15,25 6 3-15,7-1-3 16,-29-7 2-16,13 6 2 15,6 11 0-15,-45-1-2 16,12 14-2 0,7 0 1-16,-39-7 1 15,39 1 0-15,14 9 3 16,-18-3-4-16,23 2-2 16,17-2 5-16,-29 9-2 15,17-15 0-15,-2 15-2 16,-42-1 4-16,23 1-1 15,9 4-3-15,-39 1 1 16,30-1 1-16,16 0 0 16,-19 0-1-16,12 11-1 15,17-11 4-15,-32 16-3 16,20-16 0-16,0 13 1 16,-27-13 0-16,17 15 0 15,27-15 2-15,-22 12-3 16,15-12 0-16,1 19 5 15,-4-14-7-15,13 6 2 16,13-2 1-16,-38 8 0 16,26-2 1-16,6 3-4 15,-13 17 2-15,12-5 1 16,8-4 1-16,-13 17 0 16,20-10 0-16,2 0-2 15,5 6 1 1,9-4-2-16,1-1 3 15,-10 18 1-15,0-8-4 16,9-5 2-16,1 19 2 16,9-10-3-16,3-5 1 15,4 18 0-15,3-6 0 16,-8-4 0-16,15 32-1 16,-4-10-3-16,4-1 7 15,4 30-2-15,18-20-3 16,-8-21 2-16,39 17 0 15,-12-11 1-15,7-10-3 16,29 23 2-16,3-17-1 16,9-7 3-16,53 13-4 15,-29-17 3-15,-7-13 3 16,40 9-3-16,-11-11 1 16,-10-9-4-16,60 1-1 15,-45-8 3-15,-20-7-1 16,20 1 0-16,-20-6 4 15,-19-9 0-15,55 9-4 16,-36-11 0-16,-16 0-67 16,6-1-23-16</inkml:trace>
  <inkml:trace contextRef="#ctx0" brushRef="#br0" timeOffset="104009.18">26822 8102 20 0,'0'0'14'0,"0"0"7"16,0-2 15-16,0-7-24 16,0 7-6-16,0-7-3 15,0 1-4-15,0-38 1 16,0 23-5-16,4 21 5 15,-4 1-1-15,0-3-2 16,3 21 4-16,-1 16 0 16,1 19 0-16,28 54-1 15,-17-20-1-15,6-10 0 16,16 19 4-16,-3-24-1 16,1-4-2-16,26 22 8 15,-19-18-9-15,-5-12 1 16,0 6 5-1,-7-16-1-15,0-7 3 16,5 10-5-16,-6-14-1 16,-4-18-3-16,5 4 4 15,-7-1 1-15,-8-10-3 16,6 0 0-16,-4-4 1 16,-13 4-62-16</inkml:trace>
  <inkml:trace contextRef="#ctx0" brushRef="#br0" timeOffset="104295.15">27002 9032 35 0,'-12'0'9'0,"12"0"8"16,0 0 10-16,0 0 1 15,0 0 10-15,0 0-29 16,0 0 0-16,0 0 14 16,0 0-12-16,0 0-5 15,53 13 3-15,19 0-9 16,-7 4 2 0,-7-8-5-16,2 21 2 15,-17-4 3-15,-4-9-11 16,16 5-23-16,-2-7-30 15</inkml:trace>
  <inkml:trace contextRef="#ctx0" brushRef="#br0" timeOffset="104555.14">27591 8850 28 0,'0'0'119'0,"0"0"-56"15,0 0-26-15,0 0-20 16,0 0-15-16,0 0-2 16,0 0-2-16,0 0 2 15,0 0 0-15,0 0 3 16,0 24-3-16,0 15-1 16,-2 4 5-16,-10 26-5 15,9-14 1-15,-21-3-3 16,8 25-37-16,-1-16-65 15</inkml:trace>
  <inkml:trace contextRef="#ctx0" brushRef="#br0" timeOffset="113025.64">26708 10267 34 0,'0'2'26'0,"0"0"29"16,0 0-32-16,0-4-7 16,0 2 1-16,0 0-11 15,0 0-3-15,0 0 5 16,0 0-6-16,0 0 1 16,0 0 8-16,0 0-1 15,0 0-5-15,17 2-4 16,7-4 1-16,12 0 0 15,8-20 2-15,18 5-3 16,-14-3 3-16,-24 1-6 16,-21-11 0-16,-1 2 3 15,-4 12-4-15,-37 6 5 16,-6 8-2-16,-20 4 4 16,-27 22-2-16,20 8-3 15,22 5-1-15,9 21 5 16,22-15 2-16,16-6-3 15,6 8-1 1,13-17 0-16,4-14 0 16,47-10 0-16,-5-8-3 0,-1 3 2 15,-1-39 0 1,-29 7 2-16,-14 1-2 16,-15-27 1-16,-4 16 0 15,-1 13 2-15,-54 23 0 16,16 5-1-16,-5 4 0 15,3 28-1-15,16 3 2 16,25 2-3-16,-3 25 0 16,10-12-2-16,24-5 2 15,12-17 0-15,0-24 0 16,0 0 5-16,26-15-5 16,-19 0-1-16,-24-9-1 15,-19-34 2-15,4 0 0 16,-6 2 1-16,-13-6 3 15,-11 23-3-15,-13 22 1 16,-17 13-2-16,11 4 0 16,3 19 1-16,11 23-1 15,24 3 0-15,-13-4 0 16,15 7-1-16,0-15 0 16,3-10 4-16,23-9-3 15,-7-12-2 1,13-2-3-16,1-21 4 15,-6 1 1-15,-18-16-5 0,-6-35 4 16,-1 12 2 0,-4 14 3-16,-20 6-1 15,3 16-4-15,-3 12 2 16,-9 9-1-16,12 4 1 16,7-3-3-16,9 40-36 15,-9-22-47-15</inkml:trace>
  <inkml:trace contextRef="#ctx0" brushRef="#br0" timeOffset="114047.58">27411 9585 8 0,'0'1'10'0,"0"5"5"16,-3-4 6-16,3 7 15 15,-9 15-28-15,4-9-1 16,-5 2 19-16,-57 128-20 16,26-56-1-16,7-29 4 15,-4 3-5-15,7-16 0 16,7-10 5-16,-15 7-1 16,3-10-2-16,2-4 4 15,-21 9-7 1,12-13-1-16,-3-2 0 15,-19-2 1-15,10-3-1 16,16-6 0-16,6 4 0 16,11-15 3-16,20-1 8 15,-10 12-7-15,9-11-1 16,-16-2 2-16,19 0-6 16,0 0 0-16,0 0-3 15,0 0 3-15,0 0-1 16,-2 2-62-16,2 6-45 15</inkml:trace>
  <inkml:trace contextRef="#ctx0" brushRef="#br0" timeOffset="114727.54">25929 9852 41 0,'0'-3'24'0,"0"1"-10"16,0 0-10-16,0 0-5 15,0 0 5-15,0 4 9 16,0-2-8-16,0 0 4 16,0 0 15-16,0 0-15 15,29 28 0-15,-15-6 7 16,6 6-4-16,-3-2-1 16,4 0 28-16,20 13-26 15,5-3-11-15,-1-3 0 16,20 14-2-16,-12-12 11 15,-7-3 31-15,33 7-34 16,-9-9-5 0,-5-8-2-16,12-4 3 15,-24-4-3-15,-10-3 4 16,1-9-1-16,-13 12 1 16,-7-12 11-16,2 0-8 15,-23 0-1-15,14-2 14 16,-15 4-16-16,17-4-1 15,-16 2-5-15,14-2 2 16,-15 0 1-16,0 0-2 16,1 0-7-16,2 0-18 15,-3 0-163-15</inkml:trace>
  <inkml:trace contextRef="#ctx0" brushRef="#br0" timeOffset="116167.46">26615 9994 12 0,'-15'0'14'15,"15"0"3"-15,0 0-8 16,0 0-3-16,0 0 8 16,3-2-6-16,-3-5 3 15,12-3 10-15,84-59-10 16,-19 30-3-16,-10 11 5 16,25 12-7-16,-23 14-3 15,-9-9 2-15,17 11 1 16,-16 1 0-16,-13 3-2 15,7 15 0-15,-12-10 0 16,-11 6 3 0,4 20-7-16,-15-7 2 15,1-4 2-15,4 10-4 16,-6-4-3-16,-6-4 6 16,-2 13-3-16,3-8 1 15,-1-3 2-15,-4 10-3 16,-8-5 3-16,27-5 7 15,-27 15-8-15,8-10-1 16,-8-3 11-16,-4 11-9 16,-1-9 0-16,-23-5 2 15,-10 9-4-15,-5-5 1 16,-9-1 5-16,-30 17-5 16,18-16 1-16,14-7-3 15,-27 6-1-15,15-2 2 16,-3-4 2-16,-26-5 0 15,20-10 0-15,4-7 2 16,-22 0-6-16,20 0 2 16,7 2-1-16,-8-4 1 15,22 0 2-15,8-4 8 16,4 2-11-16,10 0 1 16,5-16 5-16,-5-16 1 15,10-3-4 1,11 3 18-16,-23-18-15 15,23 9-5-15,-21 4 0 16,22-18 2-16,-10 16 2 16,9 7 1-16,1-5-4 15,0 9-1-15,4 1-2 16,0-10 1-16,25 7 1 16,-10 0-5-16,26-10 4 15,-2 6 1-15,7 5-2 16,36-8 1-16,-2 7 2 15,-7 6-4-15,11-8 1 16,-21 10 2-16,-17 7 3 16,12-9-3-16,-12 10-2 15,-16 5-2-15,-6 3 2 16,-16 6 0-16,4-11 1 16,1 13 0-16,-3 0 0 15,0 0-2-15,4 2-35 16,-3 15-39-16</inkml:trace>
  <inkml:trace contextRef="#ctx0" brushRef="#br0" timeOffset="116848.42">27507 10174 45 0,'0'0'15'0,"0"0"-1"15,0 0 15-15,0 0-8 16,0 0 0-16,0 0 11 16,0 0-14-16,0 0 1 15,22 0 13-15,151 4-24 16,-41-2-3-16,-12-4 2 16,25-2 1-16,-39-3-3 15,-22 3 0-15,10-5-4 16,-25 5 0-16,-11-3-3 15,7 5 1-15,-19-9 1 16,-8 9-8-16,1-2-23 16,-18 2-22-16,-18 0-86 15</inkml:trace>
  <inkml:trace contextRef="#ctx0" brushRef="#br0" timeOffset="117240.4">28390 9955 57 0,'0'-2'35'16,"0"-2"-2"-16,0 2 9 16,0 0-32-16,0 1-3 15,0-1 7-15,0 0-4 16,0 4-4-16,0-2 4 15,0 0-5-15,0 0-1 16,0 0 0-16,19 2-4 16,10 14-1-16,2-6-1 15,17 18-1-15,-9-2 1 16,-6 0 8-16,-1 7-6 16,-11-7 1-16,-9-2-2 15,-9 10 7-15,16-3 9 16,-19-1 34-16,-22 20-33 15,-23-7-9-15,-8-4-4 16,-34 19-5-16,20-19 2 16,9 0-2-16,-7 8-13 15,15-14-45-15,16-7-142 16</inkml:trace>
  <inkml:trace contextRef="#ctx0" brushRef="#br0" timeOffset="118222.4">27153 10249 26 0,'0'-2'18'0,"0"0"-1"16,0 0 19-16,0 0-22 16,0-1 1-16,0 6 16 15,0-3-22-15,0 0-1 16,0 0 19-16,0 0-10 16,12 2 1-16,10 19-1 15,9 10-7-15,5 3 6 16,10-5 2-16,36 27-16 15,-15 2 0-15,-4 1 0 16,26 20 2-16,-12-16-5 16,-15-17 0-16,15 16 0 15,-19-23-2-15,-17-4 6 16,-3-7-1-16,-14-11-2 16,-4-8 0-16,-6 0 2 15,-4-7-2-15,-8 13 2 16,1-13-2-16,18-2-2 15,-18 2 1-15,1-2 0 16,-1 0-24-16,-1 0-111 16,1 0 39-16</inkml:trace>
  <inkml:trace contextRef="#ctx0" brushRef="#br0" timeOffset="118488.32">27485 10915 31 0,'-2'-2'69'16,"-3"0"-32"-16,3 0-7 16,-3 0 7-16,24 2-30 15,-4 0-4-15,-1 2 2 16,154 20-7-16,-67-9 4 15,-31-1-3-15,-7-11-1 16,-20 7 4-16,-9-4-43 16,-5-3-8-16,-8 1-8 15</inkml:trace>
  <inkml:trace contextRef="#ctx0" brushRef="#br0" timeOffset="118679.31">28092 10664 28 0,'0'0'76'0,"0"0"-56"16,0 0-12-16,0 0 23 15,0 0 5-15,0 0-2 16,0 0 1-16,0 0-32 16,0 0 5-16,0 13 1 15,-3 80-9-15,1-26-1 16,-1-17-12-16,1 11-50 15,0-24-50-15</inkml:trace>
  <inkml:trace contextRef="#ctx0" brushRef="#br0" timeOffset="121248.16">25121 8563 30 0,'0'2'13'15,"0"0"12"-15,0 0-7 16,0 0 5-16,0 1 8 16,24-1-13-16,-12 0 2 15,7 0 16-15,191 0-22 16,-49 9-1-16,-24-9 13 16,74-4-16-16,-33 0 3 15,-12 0 10-15,68-13-15 16,-44 12 1-16,-19-23 1 15,45 11-7-15,-40-2 4 16,-22 6 5-16,55-15-8 16,-43 7-1-16,-19 4 7 15,52-1-6-15,-42 3-2 16,-25-1 8-16,46-6-7 16,-34 1-1-16,-24 1-1 15,25-6-1-15,-42 5-1 16,-11 0 0-1,30-12 1-15,-21-1 0 16,-17 6 2-16,32 0-5 16,-18 11 4-16,-11 2-3 15,19-7 1-15,-22 3 1 16,-14 2 4-16,14-7-3 16,-29 9 3-16,-23 2 15 15,-6-6-11-15,-9-4-9 16,14-1 2-16,-9 7-2 15,-1 4-1-15,16-28 2 16,-6 0 0-16,-7 2 1 16,12-12 0-16,-10 7 0 15,-6 6-2-15,-8-14 1 16,-10 13-1-16,10-2-14 16,-12-23-1-16,-2 3 1 15,-8-1-15-15,-28-20 18 16,-1 17-5-16,1 5-16 15,-13-22 25-15,8 13-7 16,7 6-1-16,-12-23 4 16,14 19 9-16,7 7 0 15,-11-25 3-15,4 14 2 16,5 6-1 0,-4-21 0-16,9 26-1 15,-5 2-2-15,5-9 4 16,2 15-2-16,8 15 0 15,-3-12 0-15,0 3 1 16,0 3-3-16,-12-10 1 16,3 16 0-16,9 7-2 15,3 2 6-15,11 8-2 16,-11 16-6-16,11-17 2 16,1 15 1-16,-10 4 2 15,10-2-1-15,2 1 0 16,0-1-7-16,0 0 5 15,-3-2 4-15,-6 4 1 16,-83-2-5-16,20 4 1 16,-5 2 5-16,-53 7-2 15,12-9-2-15,0 15-2 16,-43-8 5-16,39 2-1 16,6-3-1-16,-38 14-1 15,24 0 2-15,20-3-3 16,-44 12-2-16,29-12 2 15,9 3 0-15,-55 10 2 16,32-4 0-16,11 0-11 16,-45 9 2-1,29-5-3-15,24-10-4 16,-37 13 13-16,30-7 1 16,16 2-2-16,-52 11 4 15,28-8 2-15,12-7-3 16,-45 12 0-16,33-18 1 15,15-3 1-15,-27-2-1 16,37 0-4-16,25 5 8 16,-6-1-4-16,16-4 0 15,6-4-5-15,-35 13 9 16,22-5-3-16,18-1-6 16,-30 10 5-16,10 0 2 15,4-9-2-15,-38 12 0 16,12-9 0-16,10 6 1 15,-24 11 0-15,29-11 0 16,9-5-1-16,-19 3-1 16,26-10 3-16,17-2-3 15,6 0 2-15,25 1-1 16,17-7-4-16,8 1 4 16,-15-7 1-16,15 0 0 15,2 7 0-15,-19 8-1 16,16-8-3-1,1 13 3-15,-3 4 0 16,3-1 1-16,-1 17-1 16,1 3 0-16,4 5 1 15,20 38-1-15,-10-12 2 16,9-2 0-16,20 27-1 16,5-14 0-16,-7 1 4 15,28 51-3-15,-14-25 0 16,-3-23 4-16,-2 17-5 15,-9-23-1-15,-8-16 7 16,15 17-1-16,0-23-2 16,-8-3 3-16,13 14-8 15,-18-20 2-15,-1-11 11 16,-1 14-10-16,-5-10-2 16,-9-10 2-16,2 2-3 15,-2-11 1-15,-14-6-1 16,21 3 2-16,-22-11 1 15,3-2 1-15,16-10-2 16,-18 20 5-16,26-20 8 16,53 0-14-16,19-4 2 15,26 0-9-15,130-28-35 16,-26 6-61 0</inkml:trace>
  <inkml:trace contextRef="#ctx0" brushRef="#br0" timeOffset="123464.03">19889 6513 13 0,'0'4'48'16,"0"-2"-8"-16,0 0 7 15,0-4 18-15,0 2-58 16,0 0-4-16,0 0 1 16,44-30-3-16,-1 8-1 15,248-163 7-15,34-2-5 16,-68 41 1-16,-38 33 7 16,36-14-7-16,-72 36-1 15,-39 28 5-15,12-11-4 16,-50 20-5-16,-36 9 5 15,-34 17-3-15,-33 26-6 16,6-7-49-16,-6 7 1 16,9-9-16-16</inkml:trace>
  <inkml:trace contextRef="#ctx0" brushRef="#br0" timeOffset="123912">21470 5267 68 0,'0'-2'12'16,"0"0"-2"-16,0-2-6 15,0 2-1-15,0 4-3 16,0-2 2-16,0 0 7 16,0 0 1-16,0 0-2 15,31 0-6-15,157 4 0 16,-37-2 1-16,37-4-4 16,-56 2 0-16,-29 0-1 15,-4 0 0-15,-44 0 3 16,-23 0 6-16,-30 0-9 15,1 0 4-15,1 0-1 16,-6 24-3-16,0 6 1 16,-1 11 2-16,-35 46 0 15,9-10 2-15,-5-3 0 16,-33 45 1-16,19-20-5 16,-8-14 0-16,-4 19-31 15,19-29-38 1</inkml:trace>
  <inkml:trace contextRef="#ctx0" brushRef="#br0" timeOffset="149824.1">29475 6134 23 0,'-5'0'46'16,"-5"0"-21"-16,10 0-1 16,0 0 12-16,0 0-24 15,0 0-2-15,0-2-4 16,0 0-3-16,0-4 0 16,3-27-4-16,-1 29 2 15,-2 2-2-15,0-2-3 16,17 27 1-16,-15 5 3 15,22 7 1 1,-2 28-1-16,2-7 0 16,-5 2 2-16,5 18-1 15,-5-13-1-15,1-14-2 16,-1 10 1-16,-5-18 1 16,-11-13 9-16,-1-26 25 15,1 0 24-15,11 7 31 16,32-11-80-16,4-24-4 15,42-13-6-15,117-74 5 16,-24 8 0-16,-4 14-4 16,54-11-1-16,-52 26 3 15,-46 16 0-15,5-5-3 16,-34 19 1-16,-19 8-2 16,15 5 2-16,-35 5 1 15,-11 13-1-15,7 4-2 16,-22 9 2-16,-16-17-21 15,-8 16-22-15,-16-5-22 16,1 6-107-16</inkml:trace>
  <inkml:trace contextRef="#ctx0" brushRef="#br0" timeOffset="153639.85">24161 12323 42 0,'0'0'43'15,"-2"-22"-3"-15,2 9 0 16,0 0-37-16,0 1-1 16,0 3 8-16,2-45 2 15,22 39 4-15,-2 15 7 16,19 56-19-16,0 9-2 15,-10-2 2-15,12 17-3 16,-11-26 4-16,-6-16 15 16,15-1-8-16,-5-11 8 15,0-13 18-15,36-13-23 16,-4-9-6-16,9-23-2 16,60-63-7-16,-5 2 1 15,5-9 0-15,108-77-2 16,-21 28 2-16,-10 19 8 15,60-18-4 1,-67 49-3-16,-58 32-2 16,-14 17-1-16,-53 21 0 15,-32 12-31-15,-18 17-5 16,-30 0-18-16,-2-5-143 16</inkml:trace>
  <inkml:trace contextRef="#ctx0" brushRef="#br0" timeOffset="154705.82">17677 15863 74 0,'0'0'51'0,"2"-2"-7"16,-2-5 20-16,0 5-47 15,0-11-6-15,2 11 0 16,-2-15-10-16,27-64-3 16,-8 56 4-16,24 25 3 15,-4 13-3-15,-8 26 16 16,5 51-2-16,-12-5-1 16,-7 5 5-16,7 36-12 15,-5-12-1-15,5-21 13 16,15 18-17-16,-3-36-1 15,0-33 27 1,51-21-20-16,11-21-8 16,30 0 0-16,132-121 0 15,-13 6 0-15,-6-17-4 16,153-107 2-16,-55 35 2 16,-23 20-1-16,61-23-2 15,-119 73 1-15,-85 49-7 16,-48 34-11-16,-60 27-23 15,-32 22-102-15,-33 0 57 16,0-7 2-16</inkml:trace>
  <inkml:trace contextRef="#ctx0" brushRef="#br0" timeOffset="159032.17">3055 7239 12 0,'0'0'2'0,"0"0"2"15,-3-2-5-15,-6-8 0 16,-18-4 2 0,1 12 0-16,-3-13-1 15,-176-47-1-15,32 48-1 16,43 10 3-16,10 8 1 15,-36 40-2-15,28-5 1 16,13 10-5-16,-34 38 2 16,43-12 2-16,12-3 1 15,-36 38 1-15,24-8-2 16,25 0 2-16,-16 75-2 16,42-19 0-16,12-13-2 15,16 73 1-15,22-34 4 16,-4-7 1-16,14 93-1 15,-5-41-3-15,41-29 10 16,38 61-6-16,-2-62 1 16,12-32 19-16,70 44-17 15,-25-51-3-15,-4-30 1 16,43 30 0-16,-35-36-8 16,-30-29 1-16,2 10 4 15,-42-31-2-15,-20-11 8 16,-22 13-3-16,-11-18 2 15,-10-2 16-15,-15 20-10 16,-17-20-1-16,-13-9 5 16,-40 1-11-1,8-7-2-15,10-10 0 16,-8 1-5-16,24-11 0 16,15-8 4-16,26-12-4 15,-7 5 0-15,7-2 0 16,-9 11 0-16,23-2 0 15,23-11 2-15,66 18-1 16,-4-18-1-16,0 22-1 16,12-2 1-16,-29 6 1 15,-24 4 1-15,-1 35 1 16,-25-4 1-16,-17 4-4 16,-10 47 3-16,-5-12 5 15,-27-2 13-15,-35 44-16 16,9-37-2-16,1-17 1 15,-6 29-2-15,27-22 0 16,10-10-3-16,21 41 1 16,5-14 3-16,9-3 4 15,80 72-6-15,5-21-2 16,17-2 5-16,45 95 1 16,-48-21 0-16,-55-7 21 15,-48 123-9-15,-10-60 5 16,-45-32 45-1,-68 100-31-15,0-76-12 16,17-43 1-16,-7 36-18 16,41-72-6-16,33-49 3 15,36 15-6-15,61-48 2 16,40-35 0-16,191-28-15 16,-8-51-25-16,17-11-67 15,195-126 41-15,-56-8-45 16</inkml:trace>
  <inkml:trace contextRef="#ctx0" brushRef="#br0" timeOffset="169168.11">25095 5175 27 0,'2'0'77'0,"0"0"-59"16,1 0-13-16,-6 0-2 15,3 0 4-15,3-3 1 16,-3-3 9-16,2-5-12 15,22-54-2-15,-19 24-2 16,-3-9-2-16,-4 5 0 16,-15-3 1-16,-31-16-2 15,-2 20 2-15,6 12-2 16,-42 8 2-16,6 13-1 16,-4 9 2-16,-22 17-1 15,29 15-2-15,15 14-2 16,4 49 4-16,29-13 1 15,24-5-4-15,10 21 2 16,-2-32 1-16,25-21 5 16,28-17-2-16,-1-17 6 15,5-9 17-15,24-39-19 16,-19-13-4-16,-7-17 17 16,-7-48-7-16,-20 18 21 15,-19 23 29-15,-7 11-56 16,9 29-10-1,-11 34-11-15,-3-14 11 16,14 14 4-16,-12 15 1 16,22 72-4-16,-9 16 4 15,7 9-3-15,18 55 1 16,-6-40 0-16,-3-26-1 16,15-1-3-16,-7-31 3 15,-11-19-1-15,-1-12 4 16,-10-21 4-16,0-13-4 15,16-15-1-15,1-23 2 16,4-22 1-16,18-100-4 16,-25 6 4-16,-9-1 18 15,-3-55-18-15,5 55 14 16,-10 34 7-16,-11 15-25 16,-1 43-4-16,1 29-33 15,1 28-44-15,4-11-14 16,6 8-17-16</inkml:trace>
  <inkml:trace contextRef="#ctx0" brushRef="#br0" timeOffset="169616.09">25720 4459 29 0,'0'0'41'16,"0"0"-10"-16,5-3-32 16,-5 1-2-16,0 0 3 15,0 0 1-15,0 0-2 16,0 4 2-16,2 22-1 16,1 112 1-16,-1-36-1 15,29 1-3-15,-4-32 1 16,-3-21 7-16,2-13 2 15,-2-27 1-15,7-8-4 16,27-56-4-16,-10-18 0 16,-7-14 2-16,-5-51 13 15,-2 29 27-15,-12 24 15 16,-8 19-50-16,-12 30-10 16,1 35-7-16,-1 0 9 15,3-9 3-15,-3 26-5 16,1 69 4-16,9-2 0 15,-10 0 0 1,42 20-3-16,-20-26 0 16,-3-16 0-16,15-6 2 15,-7-25-4-15,3-12-63 16,13-15-28-16</inkml:trace>
  <inkml:trace contextRef="#ctx0" brushRef="#br0" timeOffset="169879.07">26711 4361 109 0,'2'0'49'16,"18"0"-4"-16,-18-4 21 15,-2 2-62-15,0 0-3 16,0 0-4-16,0 1 3 16,0 2-1-16,0-1 5 15,-22 13-5-15,-11 15 2 16,-3 21-2-16,-10 42 1 15,15-13 0-15,11-7-3 16,18 16 2-16,0-18 1 16,4-17 1-16,17 4-5 15,-2-23-4-15,7-16-53 16,36-13-15-16,0-8-7 16</inkml:trace>
  <inkml:trace contextRef="#ctx0" brushRef="#br0" timeOffset="170425.34">26701 4063 43 0,'0'0'54'15,"0"0"74"-15,0-2-80 16,0-9-18-16,0 9 5 16,0-5-30-16,0-6-4 15,0-39-4-15,0 26-14 16,0 24-32-16,0 0-152 15</inkml:trace>
  <inkml:trace contextRef="#ctx0" brushRef="#br0" timeOffset="170760.32">27358 4137 41 0,'0'0'36'16,"0"0"-33"-16,-2-1-3 15,-13-7 1-15,-4 6 1 16,7 4-1-16,0 0 4 15,-135 111-7-15,70-31 1 16,36-7 3-16,32 3-4 16,6-17 0-16,1-14 6 15,23 7-1-15,11-19 0 16,21-14-2-16,60-18-18 16,-8-6-20-16</inkml:trace>
  <inkml:trace contextRef="#ctx0" brushRef="#br0" timeOffset="171031.3">27639 3745 29 0,'0'0'34'16,"0"-19"-13"-16,0 10 58 15,3 0-55-15,-1 5-23 16,-2-2-8-1,17-77 5-15,-15 62 1 16,22 17 3-16,-7 71 1 16,-5 17-3-16,-9 20-2 15,6 54 1-15,-6-31 3 16,-1-15-5-16,3 22-11 16,-3-38-24-16,1-32-56 15,-3-18 70-15,0-18 18 16</inkml:trace>
  <inkml:trace contextRef="#ctx0" brushRef="#br0" timeOffset="171328.29">27952 3884 29 0,'2'-22'33'16,"1"2"-18"-16,-1 3-17 16,10 2 0-16,-9 2 4 15,47-61 0-15,-50 74-3 16,3 48 2-16,-6 10 1 15,-28 53 1-15,0-31-1 16,-8-20 4-16,-7-4-7 16,15-19-2-16,14-11 3 15,15-24 0-15,-8 13 3 16,8-14-6 0,2 12 0-16,-2-9 2 15,2 9 2-15,2 17 2 16,12-15 2-16,15 3 5 15,75 1-7-15,1 0-2 16,6-4-19-16,53-2-33 16</inkml:trace>
  <inkml:trace contextRef="#ctx0" brushRef="#br0" timeOffset="171768.31">24933 5719 58 0,'-2'2'19'0,"0"-1"-2"16,-1 3 32-16,6-2-15 15,-3-4 0-15,0 2 34 16,60-4-33-16,7 3-15 15,356-72-10-15,63-9-11 16,-99 6 0-16,-35 3 3 16,119-53-2-16,-98 18 0 15,-84 19 0-15,-8-1-1 16,-110 36-12-16,-75 23-90 16,-46 29 18-16,-50 0 5 15</inkml:trace>
  <inkml:trace contextRef="#ctx0" brushRef="#br0" timeOffset="172121.24">25318 6057 83 0,'0'2'52'0,"15"-2"-14"16,6 0 15-16,49-2-33 16,24 0-6-16,19-11-7 15,652-98-5-15,-222 25 0 16,-117 8-2-16,41-24 0 15,-143 29 2-15,-97 19-2 16,-54 8 0-16,-84 20 2 16,-48 24-23-16,-41-6-26 15,4 7-40-15</inkml:trace>
  <inkml:trace contextRef="#ctx0" brushRef="#br0" timeOffset="180864.75">2771 11623 2 0,'-104'0'-1'16</inkml:trace>
  <inkml:trace contextRef="#ctx0" brushRef="#br0" timeOffset="189704.3">5681 15439 25 0,'0'0'20'0,"0"0"2"16,0 0 29-16,0 0-30 16,0 0-6-16,0 0-3 15,0 0-2-15,0 0 5 16,0 0 19-16,0 0-15 15,70-43-1-15,2 10 10 16,101-29-17 0,5 7 0-16,5-7 4 15,53-23-14-15,-53 18-1 16,-37 20 0-16,42-3 3 16,-51 15-2-16,-29 5-6 15,-2 6 3-15,-43 5 3 16,-27 17 1-16,-14-13-2 15,-20 13 0-15,0 2-58 16,1 0-17-16,-1 0-6 16</inkml:trace>
  <inkml:trace contextRef="#ctx0" brushRef="#br0" timeOffset="190039.28">7158 14559 36 0,'-2'0'24'0,"-13"0"1"16,15 0 4-16,0-2-28 15,0 0-4-15,0-1 2 16,0 1 3-16,0 0-2 16,0 4 7-16,63 0-6 15,14 18-1-15,5-18 3 16,45 20-3-1,-28-20 0-15,-17 15 3 16,-6-6-2-16,-27-9 8 16,-23 18 39-16,-24 8-23 15,3 10-2-15,-10 8 5 16,-59 40-28-16,6-5 0 16,-7 3 3-16,-39 50-9 15,27-19-37-15,17-14-115 16</inkml:trace>
  <inkml:trace contextRef="#ctx0" brushRef="#br0" timeOffset="190704.24">6509 17324 16 0,'0'0'29'16,"0"0"17"-16,0 0-24 16,0 0 1-16,0 0 2 15,0 0-8-15,0 0-1 16,0 0 6-16,0 0-10 15,0 0-3-15,79-80 18 16,68-17-17-16,-12 8-3 16,6-4 7-1,88-64-12-15,-41 27-2 16,-39 17-3-16,17-16 4 16,-51 34 0-16,-31 28 1 15,-24 17-4-15,-28 26 3 16,-13 15-2-16,-2 7-11 15,-15-15-23-15,-2 13-66 16,5 4 35-16,0 0 7 16</inkml:trace>
  <inkml:trace contextRef="#ctx0" brushRef="#br0" timeOffset="191011.22">7545 15953 65 0,'0'0'33'0,"0"0"-14"16,-2-2-13-16,-8 2-4 15,10 0 0-15,0 0 2 16,0 0-3-16,0 0-1 16,0 0 3-16,157 2-5 15,-56 14 3-15,-17-5 0 16,7 8 1-1,-23-2 11-15,-25 7 63 16,-17 26-39-16,-26 4-5 16,0 15 5-16,-69 59-30 15,13-14-7-15,-13-16 3 16,-35 31-5-16,27-36-45 16,22-21-180-16</inkml:trace>
  <inkml:trace contextRef="#ctx0" brushRef="#br0" timeOffset="207272.29">25102 9196 25 0,'0'0'16'15,"0"0"1"-15,0 0 27 16,0 0-20-16,0 0-1 16,0 0 32-16,0 0-37 15,0 0-11-15,0 0-8 16,0 0 1-16,33-2 0 16,1 0 10-16,36-20-4 15,-22 20 1-15,2-22 14 16,15 22-13-1,8-8 2-15,-11 9 12 16,44-11-11-16,-19 11 0 16,-3-1 10-16,31-17-9 15,-26 17-6-15,-5-14 19 16,34 14-20-16,-17-19-2 16,-17 19 0-16,32-20 0 15,-20 20-1-15,-12 0-3 16,10 0 1-16,-19 1-2 15,-10-3-1-15,40 2 6 16,-13 0-1-16,-6 0 3 16,32 0-2-16,-24-1-1 15,-10 1 6-15,44-9-7 16,-20 9 3-16,-5-13-2 16,44 2-1-16,-27 2-1 15,-21 1-1-15,33 1 1 16,-26 0-2-16,-14 0 1 15,42-1-2-15,-16 8 4 16,-17-16 4-16,22 16-4 16,-29-19 0-16,-13 20-4 15,25-14 3-15,-26 11 2 16,-8-9-7 0,31 11 5-16,-14-9 2 15,-14 9 1-15,19-17-4 16,-20 16-1-16,-4-20 5 15,9 9-2-15,-23 1-2 16,-13 3 2-16,3-1-1 16,-10 2-3-16,-12-1 5 15,12-4 1-15,-10 2 1 16,-2 11-5-16,12-24-1 16,-4 23 0-16,16-29 4 15,-10 22 1-15,-4-4-5 16,14-15 2-16,-14 5 4 15,-5 1 9-15,-5 0-7 16,-10 7 0-16,3 2-1 16,12-15-5-16,-12-2-2 15,-5 2 16-15,14-22-13 16,3 7 1-16,0 6-1 16,0-17-1-16,-8 11 0 15,1-11-3-15,4-39 1 16,-2 11 1-16,-4 10 1 15,1-23 1-15,-4 28-1 16,2 15 2-16,3-9-2 16,-3 10 2-1,-16 7-6-15,-1-16 6 16,1 6-3-16,-1 11-1 16,3-14 3-16,-10 10-5 15,-12-24 2-15,3 14 0 16,-8 12-5-16,-9-14 5 15,2 16 2-15,5 0-2 16,0 0 2-16,2 0-8 16,0 12-11-16,-14-21 19 15,12 5 0-15,3 1-2 16,-3-12-5-16,4 10-7 16,-4-1 6-16,-17-21 4 15,8 16 0-15,6 16-11 16,-6-2 9-16,6 4 4 15,10 3-5-15,-7-6 2 16,15 9-1-16,-8 4 3 16,0-9 2-16,3 8 0 15,11 3 1-15,-26 0 0 16,27 7-1-16,-20 4-2 16,20-5 7-1,-25 7-5-15,25-1-15 0,-12-2 16 16,9 2-1-1,-7 5 1-15,9-4-2 16,-9-2-4-16,10 3-4 16,-29-12 3-16,11 5 5 15,-1 2 1-15,-13 2-1 16,3 4 0-16,-10 7 2 16,-34-16-4-16,15 16 2 15,10 0 1-15,-10 0-1 16,9-7 1-16,1 7 2 15,-32 2-3-15,14 0 2 16,6 2 1-16,-20 0 1 16,15 14-4-16,7-14 4 15,-34 17-2-15,12-10-3 16,3-7 3-16,-22 22-1 16,24-22 1-16,16 15 4 15,-8-15-4-15,-3 16 0 16,7-16-4-16,-44 19 4 15,18-12 0-15,12 2-1 16,-30 4 2-16,28-4 1 16,8-9-2-16,-16 24-1 15,20-24 0-15,13 15 1 16,-28-8 3-16,10 2-3 16,1 0-3-1,-32 4 3-15,8-2 1 16,20-4 1-16,-36 6-3 15,24-2-1-15,5 0-4 16,-22 8 2-16,32-4 3 16,11-3-3-16,-18 9 4 15,13-8-1-15,6-2-3 16,-49 9 4-16,17-1 1 16,8-5-2-16,-35 7 1 15,30-9-2-15,9-1 3 16,-19 10 1-16,19 1-1 15,13-4-5-15,-37 3 1 16,31-8 0-16,5-6 1 16,-16 17 3-16,9-4 0 15,5 4-11-15,-17-1 6 16,12-1 0-16,14-6-5 16,-33 18 3-16,14-10-1 15,10 0 7-15,-29 15-1 16,24-13 0-16,17-6 2 15,-5-3-2-15,12 1-3 16,-5 4 4 0,-31 8 0-16,15-8 2 15,11-4-4-15,-28 12 1 16,19-2 1-16,-3-6 0 16,-19 8 2-16,17-4-2 15,20-6-4-15,1 0 6 16,15-9 0-16,17-2-3 15,8-3 3-15,3-4-4 16,11 9 1-16,0-12 2 16,-15-1 0-16,14 2 0 15,-4-2-1-15,7 0-1 16,-2 2 0 0,2 11 0-16,-22 17 1 0,20-17-1 15,-17 33 1-15,16 1 0 16,-11 3 1-16,11 23-2 15,1-14-1-15,-3-7 4 16,3 30 0-16,4-5-1 16,3-7-1-16,4 23 1 15,4-22-3-15,-11-4 3 16,32 24 1-16,-22-13-1 16,2-13-3-16,8 30 1 15,2-26 3-15,0-9-2 16,12 7-2-1,-26-12 3-15,-8-14 0 16,20 2-1-16,-20-11 1 16,3-10 0-16,-3 8 0 15,1-2-2-15,9-4-1 16,-8 2 4-16,-1-4-1 16,-1-5 1-16,1 2 0 15,-1-6 0-15,12-4-3 16,-11 6-1-16,6 0 3 15,-6 1 2-15,33 9 3 16,-24-5 5-16,22-1 17 16,64 18-21-16,15-2-4 15,5-9 15-15,63-2-7 16,-39-5 1-16,-17-12 4 16,43-5-8-16,-16 2-2 15,-13-2 2-15,75-4-7 16,-53-2 1-16,-19 2 6 15,14-16-7-15,-35 16 0 16,-30-17 4-16,20 10-4 16,-27 7 0-16,-12-18-1 15,15 16 1-15,-22-15 0 16,-10 18-10 0,-2-18-18-16,-15 17-33 15,-14-20-158-15</inkml:trace>
  <inkml:trace contextRef="#ctx0" brushRef="#br0" timeOffset="211224.16">24844 8850 25 0,'3'0'10'0,"-1"0"-2"16,1 0-6-16,1 0-1 16,-8 0-2-16,4 0-4 15,0 0 5-15,0 0 0 16,0 0 5-16,0 0 6 15,-15 46 10-15,-11 10 21 16,-39 44-24-16,2-8 9 16,-2-1 13-16,-33 63-29 15,16-27-2-15,-2-21-4 16,-25 26 1-16,13-32 2 16,17-22-3-16,-13 6-5 15,30-30 0-15,19-13 1 16,4-11 0-16,13-15-1 15,6-13 1-15,18-1-2 16,2 1 0-16,0 0-3 16,0 2-17-16,0-2-39 15</inkml:trace>
  <inkml:trace contextRef="#ctx0" brushRef="#br0" timeOffset="211488.1">23558 9886 28 0,'-3'0'53'16,"-2"0"-22"-16,5 0-2 16,0 0-3-16,0 0-25 15,0 0 0-15,0 0-1 16,0 0 2-16,0 0-2 15,0 0 6-15,48 72-7 16,-16-21 1-16,-13-10-1 16,12 7 4-16,-16-11-3 15,4-9-47-15,-5 7-24 16</inkml:trace>
  <inkml:trace contextRef="#ctx0" brushRef="#br0" timeOffset="211752.09">24351 9878 28 0,'0'-3'23'16,"0"1"25"-16,0 0-31 16,0 0-8-16,0 0-6 15,0 0 14-15,0-1 23 16,0 6 1-16,0-3-26 15,-24 13 1-15,-110 71-11 16,-1 7-2-16,31-27-3 16,25-18 0-16,-8 12 1 15,25-17-1-15,21-12-28 16,7-8-41-16,18-10-20 16</inkml:trace>
  <inkml:trace contextRef="#ctx0" brushRef="#br0" timeOffset="-205682.82">25323 8937 2 0,'-5'0'1'0,"5"0"-1"16,0 0-2-16,0 0 2 15,0 0 0-15,-9 0 2 16,-6 0-3-16,-4 2-1 16,-128 33 3-1,34 17-1-15,36 1 0 16,17 6-1-16,-17 60 3 16,27-11 2-16,13-4 19 15,4 45 4-15,11-21-9 16,10-9 8-16,10 51-20 15,-3-36-5-15,3-17 34 16,-11 47-22-16,11-25-12 16,-3-16 1-16,-14 24 0 15,17-45 1-15,-8-18-2 16,8-4-1-16,-10-28 2 16,9-19-1-16,1-10-3 15,2-23 4-15,-3 2 1 16,3 0-3-16,0 7 1 15,-2-7-60-15</inkml:trace>
  <inkml:trace contextRef="#ctx0" brushRef="#br0" timeOffset="-205424.84">24111 10870 39 0,'0'-2'38'0,"0"-2"-32"15,0 3-7-15,0-1 0 16,0 0 6-16,0 4-1 16,0-2 11-16,0 0-9 15,0 0-5-15,17 13 1 16,98 63-2-16,-38-28 2 15,-17-10-9-15,10-1-18 16,-20-15-29-16</inkml:trace>
  <inkml:trace contextRef="#ctx0" brushRef="#br0" timeOffset="-205215.78">24662 10690 15 0,'4'0'11'15,"-1"0"2"-15,-1 0 12 16,1 0-6-16,-6 0 5 16,3 0 41-16,0 0-50 15,-2 13-12 1,-10 1-1-16,-92 152-2 0,27-47 0 16,8-20-2-1,-25 20-35-15,26-30-48 16</inkml:trace>
  <inkml:trace contextRef="#ctx0" brushRef="#br0" timeOffset="-194690.15">28421 7765 20 0,'2'0'7'16,"1"0"0"-16,-1 0 0 16,1 0 2-16,1 0 5 15,-1 0-11-15,-6 0-3 16,3 0-2-16,0 0 1 15,0 0 1-15,-84-13-3 16,-9 34 4 0,20 19-1-16,16 11 2 15,-11 40-3-15,30-9 1 16,16-6 2-16,22 13-4 16,3-22 4-16,37-9 3 15,52-8-4-15,9-20-1 16,7-19 2-16,75-11 0 15,-46-2 0-15,-22-33 15 16,-2-28-9-16,-48-6 9 16,-36-13 30-16,-29-54-23 15,-17 30-5-15,-21 22-11 16,-68 4-2-16,17 30-5 16,10 19-1-16,-10 18 0 15,21 13-2-15,13 3-6 16,0 57-30-16,19 1-29 15</inkml:trace>
  <inkml:trace contextRef="#ctx0" brushRef="#br0" timeOffset="-194383.16">29099 7886 87 0,'3'0'9'0,"-1"0"-7"16,1 0 1-16,-1 0-2 15,-4 0-3-15,2 0 3 16,0 0-1-16,0 0 2 16,0 24 8-16,12 159-2 15,-3-46-7-15,6-18 13 16,23 38-11-16,-7-31 2 15,3-18-3-15,-7 35-1 16,-8-22 0-16,-7-13 2 16,-3 37-4-16,-6-35-4 15,9-25-54-15,-12-8 17 16</inkml:trace>
  <inkml:trace contextRef="#ctx0" brushRef="#br0" timeOffset="-194091.18">29104 8154 41 0,'-2'-17'47'15,"-1"-1"-21"1,1 1-18-16,0 2-9 16,2 0 3-16,26-84-1 15,121 62-3-15,-10 35 0 16,-10 4 0-16,13 39 2 15,-51 0 0-15,-34 7 3 16,-31 32-1-16,-21-11-3 16,-6-7 6-16,-71 27-3 15,9-20 0-15,-12-13 0 16,-48 7 0-16,19-17-4 16,24-14-6-16,-9 2-36 15</inkml:trace>
  <inkml:trace contextRef="#ctx0" brushRef="#br0" timeOffset="-193753.21">29847 7376 54 0,'12'0'52'15,"-9"-22"47"-15,-1 5-48 16,1 0-19 0,-3 1-24-16,0 1-7 15,0-80-3-15,0 39-8 16,2 54 10-16,-2-9 1 16,2 24 2-16,3 69-2 15,-2 0 2-15,-3 3-4 16,0 44 1-16,0-21 0 15,0-10 2-15,0 46-2 16,2-24 0-16,0-17 0 16,23 18-4-16,-23-34-10 15,22-24-87-15,-22-10 23 16,22-22 9-16</inkml:trace>
  <inkml:trace contextRef="#ctx0" brushRef="#br0" timeOffset="-192840.25">29794 8150 16 0,'-21'0'16'15,"21"0"29"-15,0 0-30 16,0 0-7-16,0 0-6 16,0-22-1-16,0 7-1 15,0-2 7-15,36-156-7 16,0 60 1-16,2 29 20 15,6 21-17-15,-18 26-4 16,-11 18-2-16,4 15-1 16,0 8 4-16,3 9 2 15,19 60 0-15,-5 8-4 16,-3 9-1 0,-4 27 3-16,-12-32 1 15,-14-21 1-15,11-5-4 16,-12-20 0-16,1-14 6 15,-3-24-3-15,0 1-1 16,0 6-5-16,0-66 0 16,2-18 3-16,1-27 3 15,35-60-3-15,-16 40 4 16,2 41 20-16,2 19-21 16,-16 27-3-16,-8 18 1 15,1 18-1-15,16 0 0 16,7 50 2-16,1 51-1 15,-3-5-1-15,-2 3 2 16,-3 26 0-16,-10-34-1 16,-6-26-2-16,9-11 3 15,-10-26 2-15,1-26-6 16,-3 5-10-16,2-41-10 16,0-31-7-16,3-100 28 15,7 22 12-15,-9 27 42 16,16 18-45-16,-17 44-9 15,1 22 2-15,-3 32-1 16,12 2-2 0,-10 50 3-16,41 56 3 15,-23 3-5-15,4-6 5 16,9 25-3-16,-4-41 0 16,-12-20-2-16,0-11 0 15,-7-30-1-15,-8-17-106 16</inkml:trace>
  <inkml:trace contextRef="#ctx0" brushRef="#br0" timeOffset="-192681.27">31004 7741 4 0,'3'-26'-4'0,"11"4"4"16,-11 20 1-16,-3-11 2 16,2 11 3-16,8 2 14 15,76 97-20-15,-38-8 1 16,-14-4 3-16,0 23-5 15,-13-24-1-15,-4-19-13 16</inkml:trace>
  <inkml:trace contextRef="#ctx0" brushRef="#br0" timeOffset="-192520.28">31235 7334 48 0,'-2'0'23'16,"-5"0"-9"-16,7 0-20 15,-3-2-28-15</inkml:trace>
  <inkml:trace contextRef="#ctx0" brushRef="#br0" timeOffset="-192233.29">31267 6868 36 0,'0'0'52'16,"0"-3"-1"-16,0-7-3 16,0 7-43-16,0-7-7 15,0 7 1-15,0-5 0 16,-3-36-1-16,3 44 5 15,3 55-2-15,16 16-1 16,-17 13-1-16,29 52 1 16,-28-21 0-1,23-5 3-15,-11 37-1 0,2-28-1 16,4-21 0 0,10 20-21-16,-6-33-48 15</inkml:trace>
  <inkml:trace contextRef="#ctx0" brushRef="#br0" timeOffset="-192056.31">30992 7445 39 0,'-2'-4'0'16,"-17"-5"2"-16,21 0 2 15,37 7-4-15,-1-20-1 16</inkml:trace>
  <inkml:trace contextRef="#ctx0" brushRef="#br0" timeOffset="-191854.31">31837 7183 17 0,'12'17'14'15,"-10"5"-9"-15,0-4-6 16,8 18 0-16,-5 3 3 16,4 6-4-16,54 209-12 15</inkml:trace>
  <inkml:trace contextRef="#ctx0" brushRef="#br0" timeOffset="-191696.33">31969 7058 78 0,'0'0'28'15,"0"0"-14"-15,0 0-18 16,0-2-7-16,0-1-37 15</inkml:trace>
  <inkml:trace contextRef="#ctx0" brushRef="#br0" timeOffset="-190909.37">29032 9302 18 0,'0'2'14'0,"0"-1"-1"15,0 1 31-15,0 0-10 16,0 2 10-16,0-2 56 16,0 0-77-16,24-4-10 15,12 0 22-15,404-143-21 16,-60 39-13-16,-19 0 4 16,178-49-6-16,-104 36 0 15,-84 32-1-15,-14 11 2 16,-130 27-7-16,-84 23-90 15,-49 19 11-15,-42 5 15 16</inkml:trace>
  <inkml:trace contextRef="#ctx0" brushRef="#br0" timeOffset="-189816.43">26494 7862 15 0,'0'2'61'0,"0"0"-18"16,0-1 6-16,0-1 21 15,39-1-49-15,7-1-6 16,23-19 9-16,540-131-12 15,-140 40 2-15,-51 23-6 16,157-6-6 0,-120 22 0-16,-89 21-4 15,2 8 5-15,-128 18-2 16,-81 11-2-16,-44 0 2 16,-50 4-3-16,-36 9 3 15,-27-2-1-15,6 4-5 16,-6-2-69-16,17 2-16 15,-16-2-18-15</inkml:trace>
  <inkml:trace contextRef="#ctx0" brushRef="#br0" timeOffset="-176176.85">25273 8106 17 0,'0'0'13'16,"0"0"2"-1,0 0 14-15,0 0-11 0,0 0 3 16,0 0-2-1,19 0-13-15,-2 0 1 16,127 0 6-16,-19 0-7 16,-38-2 3-16,-18 0 8 15,16 0-10-15,-21 0 1 16,-8 0 4-16,6-1-6 16,-14 1 4-16,-4 0 9 15,23 2-9-15,-12-2 1 16,-4 0 9-16,19-2-13 15,-15 3-2-15,-7-1 4 16,17 0-3-16,-5-8 2 16,-7 9-1-16,10-12 0 15,-20 11-2-15,-7-21-3 16,34 22 2-16,-15-14-2 16,3 13-2-16,0-22 0 15,-13 20-1-15,-9-9 2 16,10 11-3-16,-8-5 2 15,-9 3-1-15,-2-4 2 16,-10 5-1-16,-1 1 2 16,16 0-1-16,-3 0-2 15,-1 0 1 1,16-7 1-16,-6 7-1 16,-14 0 3-16,-21 0-3 15,16 2 2-15,-17-3 0 16,1 3-2-16,-1 0 0 15,3 0-19-15,-3 0-25 16,1 0-30-16</inkml:trace>
  <inkml:trace contextRef="#ctx0" brushRef="#br0" timeOffset="-174768.95">26345 8113 4 0,'0'-2'4'0,"0"0"4"16,0-1 2-16,0 1 5 15,0 0-5-15,0 4 0 16,0-2 14-16,0 0-5 16,0 0-3-16,0 0 8 15,3-2-13-15,-1 2-5 16,15 0-8-16,-19-11 3 16,-30 9 1-16,8-11-3 15,-24 11 1-15,7 0 0 16,-2 4-3-16,-20 0 2 15,13 11 1-15,4-4-1 16,-24 32 3-16,8 0 1 16,2 4-5-16,-10 23 2 15,12-4 2-15,17-8 1 16,-4 20-3-16,18-13 3 16,8-2 13-16,9 27-3 15,6-12 9-15,1-9 4 16,1 26-4-16,4-24-2 15,15-6-11 1,17 30-7-16,-8-15 0 16,-2-13 10-16,5 25-8 15,0-16-3-15,-3-9 3 16,18-1-1-16,-11-20-2 16,-11-16-1-16,0 6 2 15,-3-10 0-15,-7-6-1 16,-10 3 0-16,20-19-2 15,-20 20 5-15,-2-22-6 16,0 0 1-16,0 0 1 16,0 0-14-16,0 0-28 15,0 0-122-15</inkml:trace>
  <inkml:trace contextRef="#ctx0" brushRef="#br0" timeOffset="-174424.74">25205 9635 48 0,'0'-2'33'0,"0"0"-1"15,0 0 17 1,0 0-37-16,0 4-4 15,0-2 10-15,0 0-7 16,3-2-4-16,11 2 1 16,135 2-7-16,-57 0 0 15,-20 13-1-15,7-4 1 16,-19-2 2-16,-9-7-3 16,9 17 2-16,-19-15-1 15,-8 7-3-15,-1-9-14 16,-6-1-20-16,-14 1-94 15</inkml:trace>
  <inkml:trace contextRef="#ctx0" brushRef="#br0" timeOffset="-174080.82">26093 9315 31 0,'0'0'115'15,"0"0"-73"-15,0 0-13 16,0 0-4-16,0 0-20 16,0 0-1-16,0 0-6 15,0 0 0-15,0 0 2 16,0 0 0 0,0 0 0-16,0 0 12 15,-3 30 9-15,-40 31-18 16,14 0-5-16,0-5 11 15,-2 13-4-15,9-21-5 16,8-7 2-16,-10 0-2 16,5-15 0-16,-1-13 1 15,18-3 0-15,0-9-1 16,-10 9-1-16,9 12 1 16,3-22 0-16,0 0 2 15,0 0-3-15,0 0-28 16,0 0-171-16</inkml:trace>
  <inkml:trace contextRef="#ctx0" brushRef="#br0" timeOffset="-169160.48">24565 7240 25 0,'0'0'14'16,"0"0"0"-16,10 0 4 16,7 0-6-16,7-1-5 15,12-1 9-15,250-28-12 16,-89 11-2-16,-47 5 12 16,37-7-7-16,-50 6-2 15,-31 0 4-15,10-11-5 16,-27 6 0-16,-15 3 5 15,39-3-7-15,-21 1 3 16,-3 0 6-16,33-7-5 16,-16 2 1-16,-22 6 9 15,22-7-12-15,-27 10 2 16,-23-3 7-16,9 1-12 16,-10 2 2-16,0 4 1 15,25-8-4 1,-15 5 0-16,-3-1-2 15,25-9 3-15,-8 1 1 16,-11 6 0-16,28-9-3 16,-17 4 1-16,-7 0-4 15,17-10 4-15,-24 10 1 16,-12 1-1-16,12 8 0 16,-14-3 1-16,-11 4 0 15,13-6-1-15,-9 9-1 16,6-1 3-16,34-12 1 15,-9 1-4-15,-13 1 3 16,15-2-3-16,-19 12 0 16,-10 7 4-16,-2-22-4 15,-10 24 2-15,-9-24-3 16,11 18 0-16,-2 3 2 16,-14-13 4-16,16 16-5 15,-7-9-1-15,8 8 3 16,33-14-4-16,-14 12 3 15,-10-13 3-15,0 15-3 16,-14-9-3-16,-10 9 1 16,7 1 2-16,-7-11 2 15,0 10-4 1,22-9 4-16,-3 9-2 0,0-14-1 16,27 14 2-1,-12 0-3-15,0-11 3 16,11 11-2-16,-18-16 3 15,-17 16-6-15,-6 0 3 16,-25 0 4-16,7 2-3 16,-8-2 0-16,17 2 2 15,-16-2-2-15,9 2-2 16,-10-4 1-16,17 4 3 16,27-1-2-16,-22-1-2 15,7 0 2-15,3 0 1 16,-8-2-1-16,-14 2 1 15,-9 1-2-15,6 1-1 16,-6 0-1-16,-1 0 3 16,1 0 2-16,14 0-3 15,-15 0 3-15,0 0-2 16,8 0-5-16,-8 0 4 16,10 0-2-16,-9 0 4 15,6 0 0-15,23 22 1 16,-18 0-1-16,20 25-1 15,-10-4 1-15,-5-3 0 16,5 18-1 0,3-8 1-16,-8-7-2 15,10 26 1-15,-10-9-1 16,0-7 2-16,-2 14 1 16,-3-16-3-16,-11-9 1 15,28 27 3-15,-28-9-1 16,25-8-6-16,-4 9 4 15,0-14-1-15,1-4-3 16,1 20 4-16,-9-11 0 16,-3-4 4-16,8 8-3 15,-3-13-2-15,-4-10 1 16,4 12 0-16,0-8 1 16,-17-5-3-16,32 20 3 15,-19-11-1-15,9-4 2 16,-5 17-2-16,-5-13 0 15,-2-6-1-15,24 16 2 16,-12-9-1-16,3-8-2 16,-8 9 4-16,-7-4-3 15,0-8 0-15,17 12 1 16,-2-15-1-16,-3-2 8 16,2 8-9-1,-7-5 0-15,-4-1-3 16,-6 2 3-16,8-11 2 15,-14-6 1-15,21 0-1 16,-22-4 0-16,0 0 5 16,20 8-6-16,-17-6-1 15,7-2 4-15,-10 4-2 16,1-1 1-16,2-5-2 16,7-5-1-16,-10 2 0 15,-2 11 5-15,2-14-4 16,-2 9 0-16,12-8 1 15,-9-1 0-15,-3 1 0 16,0 8 1-16,-3-9-1 16,3 1 0-16,0 0-1 15,0 2 1-15,0-2 1 16,0 0-2-16,0-4 0 16,0 2 4-16,0 0-1 15,-40 22 0-15,13-20-2 16,-14 13 2-16,-43-2 0 15,5 0-1-15,4 0-3 16,-31 2 2-16,17-2 0 16,12 0 5-1,-31 5-3-15,24-3-4 16,14-4-2-16,-7 1 5 16,17-5 1-16,5 2-2 15,-32 4 2-15,5-1 0 16,5-11-2-16,-57 18-1 15,25-17 0-15,16 5 1 16,-11 3-2-16,25-9 2 16,14 20 3-16,-24-19 0 15,9 9 4-15,6-9 13 16,-46 0-10-16,23 7-3 16,20-7-3-16,-28 0-4 15,18 1 0-15,5-1 4 16,-24 9-5-16,22-9 1 15,22 0-3-15,-8 9 4 16,19-9-1-16,8 7 3 16,-10-7-2-16,10 8-1 15,7-8 1-15,-22-1-2 16,5 12 2-16,-5-11 2 16,-35 8-2-16,4-9-1 15,2 1 0-15,-31 9 1 16,32-9 1-16,16 9 1 15,-5-9-3-15,13 8-2 16,4-9 6 0,-17 11-8-16,13-10 3 15,4-1 4-15,-38 20 0 16,12-19-3-16,7 14 1 16,-39-6-3-16,27 3 1 15,10-4-1-15,-20 6 2 16,20-6 2-16,19-7 0 15,2 11-1-15,15-11 0 16,7 0-7-16,-15 18 8 16,15-18 0-16,-10 11-4 15,-23-11 3-15,9 2 2 16,19-2-4-16,-10 5-2 16,10-3 3-16,5 3 6 15,3-5 0-15,11 2 9 16,7-2 16-16,6 0-23 15,-3-1-6-15,-7 1-4 16,-10-4 2-16,-3 1 2 16,11-1-1-16,-20 0 1 15,12-2-3-15,0-15 4 16,10 18 1-16,5-25-8 16,-8-8 3-16,-2-5 2 15,-3-6-1 1,-21-31-1-16,15 13 1 15,-1 9 6-15,3-17-5 16,4 21 3-16,13 11 37 16,-5-2-37-16,2 4-7 15,0 0 3-15,-2-29 1 16,9 16 0-16,8 4 2 16,-15-25-4-16,14 4 0 15,1-22-1-15,-13 18 2 16,13 17 2-16,-15 0-2 15,15 13 0-15,-17 13 3 16,16-9-3-16,-16 11 0 16,17 2-3-16,-18-11 4 15,18 9-1-15,-10 1 1 16,9-4-1-16,1 4 0 16,-8 3-2-16,8-10 0 15,-12 3 5-15,11 6-4 16,1-5 0-16,-13 12 1 15,13 3-2-15,0 2 1 16,-1 9 4-16,-6-8 1 16,6 8-5-1,3 1-1-15,0-1 2 0,0-6 1 16,-2 6 2 0,2-3-5-16,-3 1 2 15,3 2 0-15,0 0-1 16,0 1 1-16,-2-1 2 15,2 0-2-15,0-2 0 16,0 2-43-16,0 0-43 16,0 1-40-16</inkml:trace>
  <inkml:trace contextRef="#ctx0" brushRef="#br0" timeOffset="-164391.9">2138 1784 20 0,'-14'0'27'16,"14"0"35"-16,0 0-34 16,0 0-2-16,0 0 24 15,0 0-21-15,0 0 2 16,0 0 24-16,0 0-34 16,0 0-7-16,0-33-5 15,-5 29-6 1,0 4-2-16,3-2-2 15,-8-4 0-15,-16 6-1 16,26 0 2-16,-68 51 0 16,28-5 2-16,-9 12 4 15,-8 44-5-15,11-14 1 16,20-12-5-16,9 34 4 16,17-23-1-16,-5-5-3 15,22 11 1-15,-3-24 2 16,17-21 1-16,44-3-12 15,2-21-17-15,2-11-109 16,61-13 54-16,-25-2 15 16</inkml:trace>
  <inkml:trace contextRef="#ctx0" brushRef="#br0" timeOffset="-164136.98">2547 2549 23 0,'22'-45'36'0,"-8"2"15"15,1 4 43-15,-13 4-73 16,8 1-13-16,35-122-3 15,-40 102-6-15,-10 52 2 16,5-7 0-16,-24 39-1 16,22 13 0-16,-17 12-1 15,19 18 2 1,5-19-3-16,9-23 2 16,8-4-1-16,14-16 4 15,2-8-2-15,15-6 5 16,-12 3 0-16,-19-39 23 15,-22-10-9-15,0 10-17 16,-17 8-3-16,-72 14-1 16,5 15-1-16,2-7-44 15,7 9-59-15,34 3 0 16</inkml:trace>
  <inkml:trace contextRef="#ctx0" brushRef="#br0" timeOffset="-163744.9">2963 2160 69 0,'0'0'46'0,"0"0"42"16,0 0-41-16,0-4-16 15,0-5-19-15,0 7-12 16,0 0-4-16,0-2 0 16,39-31 3-16,-13 29 0 15,10 16 3-15,17 64-1 16,-17 10 4-16,-9 0-4 15,4 40 3 1,-21-31-4-16,-5-24 0 16,7-11 3-16,-12-34 0 15,0-24 0-15,4-19-2 16,-4-18-3-16,5-34 1 16,-5-81 2-16,5 16 5 15,0 17 39-15,-5-2-8 16,-5 43-21-16,0 39-18 15,5 35 0-15,0 4 2 16,0-11 6-16,48 58-8 16,-2 7-1-16,7 11-1 15,31 39 4-15,-26-24-15 16,0-15-131-16,-3 4 25 16</inkml:trace>
  <inkml:trace contextRef="#ctx0" brushRef="#br0" timeOffset="-163423.41">3666 2028 24 0,'0'0'71'0,"0"0"-52"16,0 0-4-16,0 0 22 16,0 0-29-1,0 0-4-15,0 0-8 16,0 0 4-16,0 0 0 0,14 2 4 15,70 109-3 1,-36-27-2-16,-12-2 2 16,-4 22-2-16,-6-28 3 15,-9-29 1-15,2-21-3 16,-2-24 0-16,7 1 6 16,3-49 4-16,-6-14 0 15,-21-20 15-15,15-78-15 16,-13 28 5-16,1 20-10 15,-6 2-12-15,-9 40-46 16,7 30-101-16</inkml:trace>
  <inkml:trace contextRef="#ctx0" brushRef="#br0" timeOffset="-163121.43">4140 2018 39 0,'0'2'24'0,"0"0"-24"16,0 0-2-16,0-4 5 16,0 2-4-16,2-2 1 15,-2-7-5-15,5-4 5 16,-5-60 5 0,5 25-2-16,-25 24 4 15,-6 24 3-15,-13-4 12 16,-28 32-11-16,24 4-2 15,9 18 2-15,22 47-9 16,7-12 5-16,10-8 11 16,58 12-15-16,-6-26-3 15,15-26 1-15,34-24-2 16,-17-13-17-16,-17-2-98 16</inkml:trace>
  <inkml:trace contextRef="#ctx0" brushRef="#br0" timeOffset="-162904.45">4659 1695 51 0,'17'0'148'0,"-15"0"-74"15,-2-11-24-15,3 7-28 16,-3 2-13-16,0 0 17 16,0-2 16-16,0-1-35 15,2 81-7-15,-2-3 7 16,-2 53-7-16,-15-16-2 15,17-10-33-15,0 21-38 16,5-31-28 0,0-29-90-16</inkml:trace>
  <inkml:trace contextRef="#ctx0" brushRef="#br0" timeOffset="-162720.46">4637 2318 45 0,'-26'-52'74'16,"4"7"-18"-16,-4 4-16 15,2 4 1-15,12 9 21 16,-75-108 18-16,97 118-69 16,45 18 14-16,37 5 37 15,90 53-56-15,-11-10-7 16,-24 5 3-16,21 27-23 16,-43-15-60-16,-31-17-228 15</inkml:trace>
  <inkml:trace contextRef="#ctx0" brushRef="#br0" timeOffset="-162328.48">6249 1529 128 0,'0'0'51'0,"0"-4"-4"16,0-7 48-16,-2-9-70 16,-1 11-16-16,1 1-9 15,-97-61-1-15,41 54 2 16,10 15-2-16,-12 47 4 16,22 22-2-16,14 1-4 15,21 42 3-15,6-30 1 16,-1-2-1-16,58 0 0 15,-9-22 2-15,2-31-4 16,45-27 2-16,-23 0 3 16,-20-24 5-16,-24-24 2 15,-26-8 2-15,-10 0 14 16,-67-27-19-16,5 16-4 16,-8 13-3-16,-33 5 1 15,36 21-42-15,29 14-183 16,38 10 113-16</inkml:trace>
  <inkml:trace contextRef="#ctx0" brushRef="#br0" timeOffset="-162088.49">6396 1540 83 0,'0'-1'193'16,"0"-3"-120"-16,0 2-21 15,0 2-14-15,0-11-44 16,2 11 0-16,1 0 9 15,1 0-3-15,16 0 1 16,76 113 0-16,-19 57-2 16,-20-29 4-16,6 60-1 15,-5-41-2-15,-13-26-4 16,11 11-14-16,-15-50-25 16,-15-34-70-16,1-27 48 15,-25-31-27-15</inkml:trace>
  <inkml:trace contextRef="#ctx0" brushRef="#br0" timeOffset="-161856.52">6379 1566 76 0,'-3'-20'112'0,"1"-8"-82"16,0 0-3-16,-1 2 8 15,6 4-23-15,98-108-6 16,-12 72-2-16,48 58-3 15,-29 13 0-15,-24 22 3 16,-7 43-1-16,-36-5-1 16,-29-4 3-1,-17 42 3-15,-31-12-5 16,-22-15-13-16,-52 18-39 16,16-37-46-16</inkml:trace>
  <inkml:trace contextRef="#ctx0" brushRef="#br0" timeOffset="-161634.52">6759 908 272 0,'0'-13'86'16,"2"0"-41"-16,1 2-7 16,2-2-38-16,-3 1-2 15,20-53 2-15,-3 52 1 16,2 19 1-16,35 87-2 15,-3 4-1-15,-5 3 4 16,14 55-2-16,-14-23-3 16,-7-21-54-16,7 18-31 15,-11-40-28-15</inkml:trace>
  <inkml:trace contextRef="#ctx0" brushRef="#br0" timeOffset="-161440.53">7009 1557 39 0,'0'0'117'16,"-19"-11"-42"-16,14 0-1 15,-9 5 33-15,11-11-87 16,-2-1-11-16,-26-105-9 16,58 47 1-16,23 31 1 15,13 14-11-15,45 14-23 16,-19 4-30-16,-12 11-122 15,7 4 80-15</inkml:trace>
  <inkml:trace contextRef="#ctx0" brushRef="#br0" timeOffset="-161215.54">7586 1146 81 0,'0'-4'102'16,"0"2"-86"-16,0 1-12 15,0-1-11-15,0-2 9 16,0 4-1-16,0-4 4 16,0 4-5-16,17 24 0 15,55 86 5-15,-9-2-4 16,-20-26 1 0,-12-21 0-16,-2-5-3 15,-7-24-25-15</inkml:trace>
  <inkml:trace contextRef="#ctx0" brushRef="#br0" timeOffset="-161055.56">7702 939 56 0,'-22'0'59'16,"17"0"2"-16,5-11 29 15,-2 9-62-15,2-5-16 16,-2 3-22-16,2-5-23 15,-29-43-38-15,26 48-74 16</inkml:trace>
  <inkml:trace contextRef="#ctx0" brushRef="#br0" timeOffset="-160480.59">7832 1146 133 0,'4'4'54'16,"-4"-1"10"-16,5-3 56 15,-2 4-74-15,-6-8-6 16,6 4-6-16,-3-11-37 16,2 2-1-1,3-39-8-15,-3 44 6 16,8-4 2-16,2 12-16 16,22 28-1-16,4 16-2 15,-16 14-13-15,-3 21 27 16,-5-21 1-16,-4-18-3 15,-8-7 10-15,15-12 5 16,-14-22 2-16,-3 5-5 16,12-12 0-16,-12-29 3 15,0-51 1-15,0-9 25 16,0-37-3-16,0 33-13 16,0 41-16-16,0 32-5 15,0 24 2-15,0 0 4 16,0 17 1-16,0 14 3 15,21 18-6-15,-4 47 3 16,-14-19 1-16,23-12-1 16,-11-4-2-16,-8-25 4 15,-2-36 4-15,-5 16 3 16,0-12-4 0,12-4-6-16,-3-65 0 0,3-6 2 15,-2-3 0 1,-5-27-2-16,11 29 1 15,-11 31-10-15,-2 37 6 16,-3 0 4-16,0-1-2 16,2 59 5-16,13-2-2 15,-11 9-3-15,47 16-15 16,-27-18-29-16,12-12-102 16,10-8 65-16,-8-23 1 15</inkml:trace>
  <inkml:trace contextRef="#ctx0" brushRef="#br0" timeOffset="-160312.6">8676 867 66 0,'0'0'8'15,"2"-4"-10"-15,-2 2 5 16,0-1 16-16,0 3 6 16,0-8-3-16,0 25-13 15,12 3-5-15,53 133-2 16,-9-15-4-16,-20-45 1 15,-12-25-63-15</inkml:trace>
  <inkml:trace contextRef="#ctx0" brushRef="#br0" timeOffset="-160150.6">8803 798 25 0,'0'0'58'0,"-4"-20"90"15,-8 8-72-15,9 3-12 16,-9-4-23-16,7 6-50 16,-55-83-40-16,41 48-199 15</inkml:trace>
  <inkml:trace contextRef="#ctx0" brushRef="#br0" timeOffset="-159618.64">8924 895 90 0,'0'0'48'0,"0"7"-10"16,-5-18 63-16,5 2-65 16,-3-2-22-16,1-2-18 15,-22-112 3-15,24 49-3 16,22 22 1-1,67 15 1-15,-5 18-1 0,-7 18-3 16,12 3 4-16,-29 0 3 16,-24 11 0-1,-36 17 1-15,7 9-4 16,-14-4 1-16,-48 31 2 16,11-12 2-16,4-8-3 15,3-10-2-15,21-16-1 16,13-8-3-16,1 1 4 15,4 2 2-15,1-2 1 16,50 15-4-16,-22 6-2 16,10-1-3-16,19 14 8 15,-15 0 0-15,-6-1-5 16,-1 57 6-16,-23-16-1 16,-10 5 2-16,-10 27-2 15,2-17-1-15,-21-22 7 16,-7 12 4-16,-3-31 17 15,8-20 84-15,-20-18-64 16,3-19-27-16,0-4-4 16,-29-47-15-16,26-10-51 15,27-71-54-15,19-1-14 16,2-1-67-16</inkml:trace>
  <inkml:trace contextRef="#ctx0" brushRef="#br0" timeOffset="-159248.66">9847 806 134 0,'0'0'72'16,"0"0"-19"-16,10 0-10 15,-8-4-35-15,-2-7 1 16,5-6-2-16,-10 8-1 16,-48-92 0-16,10 49-7 15,-12 32 0-15,19 20-3 16,7 0-1-16,26 52 6 15,-6-4-1-15,9 0-2 16,2 18 3-16,32-18-3 16,-20-16 11-16,22-16 28 15,-14-12 16-15,-3-4 30 16,-11-15-53-16,11 2-11 16,-7-7 2-16,0-8-21 15,-10 11-11-15,1 17 5 16,1 0 3-16,1 0-15 15,24 41 1-15,-17 0 0 16,10-4-22-16,31 23 16 16,-12-23-2-16,-1-17-58 15,21-16 18-15,-6-4-9 16,-5-9-73 0</inkml:trace>
  <inkml:trace contextRef="#ctx0" brushRef="#br0" timeOffset="-159048.67">10331 495 54 0,'0'-34'87'0,"0"-1"1"16,0 2 27-16,0 5-106 15,0 0-16-15,-3-106 6 16,3 102 0-16,0 32 2 16,3 17 6-16,35 59-7 15,-11 4 0-15,2-5 0 16,21 40 1-16,-11-20-1 15,-3-8-6-15,7 30-35 16,-17-31-46-16</inkml:trace>
  <inkml:trace contextRef="#ctx0" brushRef="#br0" timeOffset="-158752.7">10136 657 58 0,'0'0'25'0,"-5"-4"-1"16,5-5 36-16,5 9-32 16,-5-17-6-16,12-2 15 15,10 10-23-15,148-71-1 16,-42 43 5-16,-5 16-16 16,-39 6-1-16,-27 12-1 15,6 1 0-15,-27 4 0 16,-5 1 1-16,5 42-1 15,-7-6 1-15,-2 10-1 16,4 40 0-16,-14-17 0 16,-3-3 3-16,3 21-7 15,-2-18-17-15,-13-24-84 16,20-10 47-16</inkml:trace>
  <inkml:trace contextRef="#ctx0" brushRef="#br0" timeOffset="-157790.75">11223 765 15 0,'0'0'12'0,"3"16"0"15,16-4 12-15,-5 1-2 16,1-6 17-16,1-5 39 15,110 46-52-15,-81-44-4 16,-33-8-14-16,-14-70-8 16,-39 18 0-16,5-2 5 15,-19-12-3-15,19 21-3 16,14 19-10-16,10 10 1 16,9 16 4-16,3 1 5 15,22-10 2-15,7 9-1 16,12 0-1-16,26 4-2 15,-16-4 2-15,-8 4 2 16,8 0 1-16,-18 13-3 16,-14 6-5-16,8 42 5 15,-3 1 2 1,0 7 5-16,-22 35-6 16,3-19 1-16,-10-18-3 15,10-2 4-15,-2-38 6 16,-1-24 101-16,-2 12-86 15,12-15-23-15,-7-32 1 16,50-57 5-16,-24 0-2 16,1 0 43-16,13-32-41 15,-9 31 6-15,-2 10-11 16,-12 36-2-16,-20 44-6 16,8-17 8-16,21 17-1 15,-21 28 0-15,26 26 0 16,-10 2-2-16,8-8 1 15,7 13-2-15,-7-23-8 16,-18-20-39-16,8-14 16 16,3 5-13-16,11-9-62 15,44-28 72-15,-12-24 6 16,-5-18 3-16,24-55 30 16,-31 24 34-16,-15 8 164 15,-12 4-119-15,-21 31-42 16,-5 31-27-16,-10 27-13 15,5-17-2 1,-34 19 2-16,5 26 2 0,3-4-3 16,-3 45 1-1,12-10 1-15,15-5-2 16,-1 13 2-16,6-13 1 16,-1 2-1-16,12 5 0 15,-11-16 0-15,9-10-2 16,-7 23 3-16,-3-2-2 15,-4-4 3-15,-25 22-22 16,-9-11-53-16</inkml:trace>
  <inkml:trace contextRef="#ctx0" brushRef="#br0" timeOffset="-156920.8">5017 3449 84 0,'3'-9'36'0,"21"-6"-5"16,-7-4 50-16,4-5-47 16,-1 2-1-16,117-105 5 15,-80 68-27-15,-57 57 13 16,15-15 10-16,-66 49-18 16,-2 20-8-16,-4 6 10 15,6 29-15-15,22-18-3 16,27-8 0-16,26 21 1 15,17-24-1-15,29-15 0 16,79-1 2-16,-22-4-4 16,-21-11 1-16,2-4-1 15,-38-12 1-15,-29 4 2 16,-41 28 4-16,0-1 7 16,-26 3 13-16,-80 9-22 15,-3-15 0-15,11-15 0 16,-18-14-7-16,37-9-21 15,29-2-145 1,37-59 53-16,13-11 5 16</inkml:trace>
  <inkml:trace contextRef="#ctx0" brushRef="#br0" timeOffset="-156704.81">5316 3611 37 0,'33'-76'69'0,"-4"5"14"15,-2 6 79-15,-1 2-89 16,1 5-32-16,119-188-27 15,-66 133 13-15,-39 66 29 16,-5 46 14-16,12 64-43 16,2 13-7-16,-6 19 4 15,28 61-23-15,-12-18 0 16,12 24-2-16,-9-40 3 16,-6-23-8-16,6 2-32 15,-13-42-34-15,-16-25-153 16,-5-33 47-16</inkml:trace>
  <inkml:trace contextRef="#ctx0" brushRef="#br0" timeOffset="-156264.84">6737 3313 22 0,'0'2'16'16,"0"9"-14"-16,19-11 0 15,-2-2-2-15,5 1-1 16,2-9 1-16,147-83-1 16,-89 24 2-16,-49 12 13 15,-33-10 9-15,-2 20-1 16,-49 23 27-16,-16 22-19 16,4 4-4-16,20 22 13 15,2 38-16-15,41-3-6 16,-5 3-4-16,37 27-7 15,4-18-2-15,12-17 10 16,55-8-6-16,-9-25-4 16,5-20-6-16,50-19-27 15,-31-10-45 1</inkml:trace>
  <inkml:trace contextRef="#ctx0" brushRef="#br0" timeOffset="-155390.89">7646 2900 195 0,'0'0'101'16,"3"0"-3"-16,-3-11 7 15,0 9-88-15,0-9 2 16,0 11 76-16,0-7-40 16,41 5-14-16,-8 11-11 15,23 51-24-15,-3 10 2 16,-5 10 4-16,17 52-12 16,-17-22-2-16,14 35 1 15,-9-28 2-15,0-18 0 16,10 13-1-16,-10-36-20 15,-20-20-136-15,6-15 35 16,-8-13-1-16,-12-17-73 16,-11-9 93-16</inkml:trace>
  <inkml:trace contextRef="#ctx0" brushRef="#br0" timeOffset="-155153.9">8041 3390 104 0,'-5'-30'75'15,"-5"-6"3"1,8-1 28-16,-3-4-49 0,5 2-15 16,-31-167-7-16,31 87-33 15,26 59 0 1,15 34-5-16,56 24 2 0,-1 4 0 16,-14 19 0-1,16 29-2-15,-38 2 6 16,-31 4 8-16,-26 31-9 15,-6-14-4-15,-33-12 3 16,-72 15-20-16,-5-20-55 16,5-9-176-16</inkml:trace>
  <inkml:trace contextRef="#ctx0" brushRef="#br0" timeOffset="-154287.95">7998 2424 72 0,'2'-7'142'0,"0"-12"-47"16,1 2-19-16,-1-1-14 15,1 3-60-15,18-80-1 16,-18 63 12-16,30 47-5 16,-16 43-2-16,2 11-5 15,27 55-2-15,-3-14-1 16,8-13 5-16,12 22-5 15,-11-30-2-15,-15-22-40 16,1-13 23 0,-24-22 8-16,-11-30-8 15,6 9 8-15,20-13 8 16,-26-30 8-16,21-40-1 16,-22-5-6-16,1-1 32 15,21-24-18-15,-12 39-11 16,-5 31-3-16,17 30 4 15,5 4-1-15,0 22 5 16,31 47-5-16,-10-13 0 16,-2-4 3-16,15-2-2 15,-13-19 0-15,-4-11-16 16,29-22-17-16,-10 0 3 16,-3-11 2-16,22-39 17 15,-26-6 7-15,-17-3 3 16,2-27 14-16,-23 21 8 15,-8 13 21-15,-10-2-16 16,-2 13-13-16,-2 11 4 16,-25 4-15-16,10 10 1 15,-4 12 1-15,-23 2-3 16,3 4-2-16,3 24 2 16,-8 45-4-1,15-1 2-15,19-5-2 16,12 23 3-16,2-27 0 15,46-5 0-15,-4-24 4 16,-3-23 4-16,21-11-11 16,-6-17 2-16,-8-10 0 15,0-53 3-15,-12 11 3 16,-17 2 10-16,0-1-13 16,-9 23-6-16,-8 25-7 15,1 20 9-15,16 2 3 16,7 24 1-16,-14 62-3 15,5-6 0-15,3-13 0 16,16-4-2-16,-10-22 4 16,-4-23 29-16,4-16-27 15,5-4-1-15,20-22-2 16,33-45 0-16,-19-1 4 16,-19-7 10-16,14-32 3 15,-17 31-12-15,-9 29-8 16,-20 25 1-16,1 20-1 15,-6 1-3-15,49 42-26 16,-10 7-32-16,5 6-189 16</inkml:trace>
  <inkml:trace contextRef="#ctx0" brushRef="#br0" timeOffset="-153933.98">9847 3440 294 0,'0'-2'140'0,"0"2"-63"16,0-11 32-16,0 9-74 16,0 0-26-16,0 0-13 15,0 0 6-15,0-1-2 16,0 3 0-16,58 59-1 16,0 16 1-16,4 14 4 15,20 37-10-15,-19-31-120 16,6-4 14-16,-21-27-18 15,-19-20-115 1</inkml:trace>
  <inkml:trace contextRef="#ctx0" brushRef="#br0" timeOffset="-153487">9907 3509 54 0,'-2'-15'41'16,"-20"-4"23"-16,18-3 128 15,-20-6-117-15,21 0-22 16,-91-130-20-16,80 54-36 16,14 29 2-16,17 25 3 15,89 9-5-15,-1 17 1 16,-8 15-10-16,23 9 3 16,-38 9 1-16,-32 15 1 15,-21 32 6-15,-27-4 1 16,1-2 4-16,-49 19-4 15,5-13 0-15,-14-15 1 16,-12 2-2-16,16-17-5 16,22-10-9-16,27-1 11 15,-1-2-6-15,18 6-53 16,69 27 23-16,0-7 6 16,-7-5 1-16,24-2 31 15,-24-1 0 1,-19-1-6-16,-5 18 12 15,-27-5 1-15,-11-8-2 16,-13 16 5-16,-4-3 7 16,-20-7 8-16,-38 19-16 15,-12-23-3-15,-5-7-5 16,-53-12-22-16,43-16-68 16</inkml:trace>
  <inkml:trace contextRef="#ctx0" brushRef="#br0" timeOffset="-153177.02">10821 3499 181 0,'0'0'106'0,"17"-2"-41"15,-14-7-45-15,-1 7 0 16,1 2-15-16,4 0-7 16,5-2 2-16,17-24-8 15,-29 26-1-15,26 36-15 16,-24-3-56-16,35 38 35 15,-11-19 5-15,8-15-47 16,43-22 60-16,-5-13 16 16,2-4 20-16,13-28 28 15,-39-9 14 1,-14-7 52-16,-34-34-76 16,-3 11-2-16,-45 17 42 15,-29 5-57-15,3 29-8 16,-1 12-3-16,-11 12-4 15,18 10-24-15,30 5-150 16,16 27 59-16</inkml:trace>
  <inkml:trace contextRef="#ctx0" brushRef="#br0" timeOffset="-152951.03">11687 3038 89 0,'3'-7'180'15,"26"-10"-69"-15,-15 2-27 16,1 2-36-16,-13 2-50 16,97-69 1-16,-71 54 4 15,-28 44-4-15,-14 31-2 16,-44 53 3-16,17-9-1 16,8-11 2-16,-1 29-6 15,12-27-28-15,13-17-160 16,6 4 54-16</inkml:trace>
  <inkml:trace contextRef="#ctx0" brushRef="#br0" timeOffset="-152672.05">11156 3073 133 0,'0'0'82'15,"0"0"1"-15,0-2 51 16,0-7-97-16,-3 7-22 16,3 0-14-16,0-1-3 15,-4-7 0-15,1-18 1 16,1 28-1-16,-10 0 2 15,50 25 1-15,10 14-27 16,3-8-68-16</inkml:trace>
  <inkml:trace contextRef="#ctx0" brushRef="#br0" timeOffset="-152144.08">12717 2924 24 0,'5'0'27'0,"11"0"57"16,-11 0-46-16,-5-13-18 15,3 12-20-15,-3-9-1 16,0-5 1-16,-24-37 0 16,-39 50 1-16,-2 4 0 15,10 11 2-15,-25 43-1 16,32 4-1-16,7 1 1 16,13 23-4-16,25-21 2 15,-9-13-3-15,15-9 5 16,9-18 2-16,12-22 21 15,48-2-4-15,-5-31 11 16,-9-2 33-16,7-53-47 16,-22-6-2-16,-21-8 34 15,-20-62 12 1,3 31 58-16,-10-12-82 16,-4 50-24-16,6 36-12 15,1 30-6-15,-1 28 1 16,-11 0 3-16,-5 39 0 15,16 11-1-15,-9 23-5 16,15 48 5-16,11-17-6 16,17-11-114-16,56 22 12 15,-10-29-28-15</inkml:trace>
  <inkml:trace contextRef="#ctx0" brushRef="#br0" timeOffset="-151990.09">13489 2934 91 0,'0'0'186'0,"0"0"-131"16,0 0 14-16,0 0 37 15,0 0-94-15,0 0-19 16,0 0-67-16,0 0-142 16</inkml:trace>
  <inkml:trace contextRef="#ctx0" brushRef="#br0" timeOffset="-149700.23">10203 2588 24 0,'0'0'18'16,"0"0"18"-16,0 0-13 16,0 0 6-16,0 0 42 15,0 0-24-15,0 0 4 16,0 0 20-16,0 0-54 16,0 0-11-16,0-10 14 15,0-25 13-15,3 0-8 16,-1 7-10-16,1-4-11 15,11 6 23-15,-12 0-17 16,15 8-7-16,-14 6-4 16,-1 9-3-16,0 3 1 15,-2 0 8-15,5 0-5 16,26 15-3-16,-2 5 8 16,34 43-6-16,-13-5-1 15,-9-4-5-15,7 18 2 16,-19-16-1-16,-10-11-18 15,-16-4 12-15,11-17 4 16,-11-9 1 0,-6-10 7-16,3 1 0 15,-2 7-7-15,-13-15 1 16,13-7 3-16,-20-12-2 16,20-38-2-16,-10 5 3 15,7-2 0-15,5-20 4 16,-2 16-1-16,4 14 19 15,-2 10-13-15,27 10-1 16,-25 15-2-16,0 9-2 16,15-7-1-16,3 0-2 15,-8 9 5-15,-3 4-2 16,13-3-1-16,16 37 3 16,3-10-3-16,-2 11 1 15,14 9-2-15,-15-7-28 16,-9-13-191-16</inkml:trace>
  <inkml:trace contextRef="#ctx0" brushRef="#br0" timeOffset="-148448.3">5992 3298 9 0,'0'0'6'16,"0"0"3"-16,0 0 16 15,0 2-11-15,-10-2-1 16,-7 2 8-16,5 2-9 16,-89 52-1-16,51-36 7 15,47-18-9-15,-18 7 4 16,21-7 11-16,-3 0-7 15,-2 0-1-15,-9 2 28 16,52-6-25-16,-9-9 2 16,19 9 35-16,53-41-29 15,-14 11-2-15,-3 1 14 16,48-16-31-16,-23 16-6 16,-25 6-1-16,-12 7 1 15,-31 7-3 1,-39 9 2-16,1 2-3 15,4 0 0-15,-50 2 5 16,-56 24-4-16,20-8-8 16,16 1-32-16,3 5 7 15,21-9-4-15,18-11-35 16,2 18 36-16,11-18 3 16,6 3-18-16,-10-3 36 15,7 5 4-15,-17-5 4 16,-2 5 6-16,8-3-12 15</inkml:trace>
  <inkml:trace contextRef="#ctx0" brushRef="#br0" timeOffset="-144872.52">4277 3071 16 0,'0'0'21'0,"-5"0"14"15,5 0-33-15,0 0-2 16,0 0 17-16,0 0 23 15,0 0-4-15,0 0-3 16,0 10-15 0,36 88-1-16,-5-16 12 15,17 34-14-15,-2-10 0 16,-8-13 14-16,30 35-9 16,-6-22 4-16,6-6 21 15,11 40-29-15,-16-30-6 16,-1-21 21-16,27 25-20 15,-12-25-8-15,-10-17 1 16,30 18 1-16,-25-23-1 16,-10-8-2-16,6 17 1 15,-20-10-3-15,-10-5-5 16,3 45 6-16,-10-15-1 16,-9-11-3-16,5 2-1 15,-8-28 3-15,0-13 4 16,3 4-3-16,-5-12 8 15,7-3-10-15,-12-13 0 16,7-4-1-16,-2 3 7 16,-3-6-3-16,-7-7 3 15,15 16-1-15,-3-17 2 16,8 1 9-16,52-6-10 16,10-7-3-16,5 1 3 15,62-30 0-15,-21 0-2 16,-8-2 3-1,61-15-4-15,-29 6 0 16,-22 4-3-16,58-33 4 16,-32 27 0-16,25-11 4 15,-46 15-3-15,-20-3-5 16,80-21 2-16,-19 16 2 16,-24 10 0-16,45-16-4 15,-54 19 1-15,-28 1 4 16,15 3-4-16,-24 9 0 15,-16 7 5-15,35-10-4 16,-21 13-2-16,-6-1 4 16,57-3 2-16,-23 2-4 15,41-6-2-15,-42 11 3 16,-30 4-2-16,24-9 0 16,-28-1-2-16,-15 1 6 15,24-6-4-15,-22 6 0 16,-16 3 6-16,26-3-5 15,-22 7 0-15,-12-6 0 16,37 1 0-16,-13-4-1 16,-2 5 3-16,39-12-2 15,-27 10 1-15,45-7 0 16,-33 4-4 0,-12 4 3-16,22-8 3 15,-31 3-3-15,-11 3-1 16,25-10 3-16,-24 5-2 15,-15-1 1-15,25-17-3 16,-11 13 2-16,-6 3 0 16,31 1 2-16,-27 4 0 15,-11-1-1-15,18-16-1 16,-16 4 0-16,14-11-1 16,-17 9 1-16,-14 7 1 15,3-7-1-15,-20 9-1 16,-5 6 4-16,-7-9-2 15,-2 5 0-15,-10 2-2 16,2-8 2-16,1 6 0 16,-13 4-2-16,10-17 2 15,-7 4-1-15,-3 0-3 16,-4-15 2-16,-3 5 3 16,-17-12-1-16,3 7-3 15,-2 7 4-15,-23-9-1 16,8 7-1-16,5 14-2 15,-12-23 1-15,14 15 1 16,-7 0 4 0,-10-28-3-16,7 14-2 15,3-7 4-15,-17-34-5 16,8 16 2-16,4 9-2 16,-19-17 2-16,14 20-2 15,-12-9 2-15,20 20 2 16,4 12-5-16,-14-11 5 15,14 12-1-15,10 8-3 16,-2-1 4-16,4 13-2 16,5 0 1-16,-9-4 2 15,14 7-6-15,-3 8 2 16,-4-11 4-16,2 4-3 16,8-1-3-16,-6-3 1 15,13 9 0-15,-25-2 2 16,13 2-1-16,2 6-2 15,-7 0-2-15,4 1 2 16,6-3 1-16,-18 2-3 16,6 5-3-16,1-14-3 15,-9 16 6-15,1-6 1 16,-8 5 3-16,-44-1-6 16,-4 4 4-16,-5 4 1 15,-43-1 2-15,26 8 0 16,10-9-3-1,-22 17 3-15,19-15 0 16,20 14 2-16,-29-3-2 16,21-7-2-16,-33-7 2 15,21 14 1-15,3-11-2 16,-44 13-1-16,18-14 1 16,6 18 0-16,-47-10 1 15,35 2 1-15,20-5-3 16,-22 8 2-16,31-3 2 15,20 2 0-15,-10-4-2 16,27 2-1-16,13-7 2 16,-18 13-1-16,12-6 0 15,-3-2 2-15,-31 6-3 16,5-1 1-16,4 5 0 16,-25 7-1-16,20-4-1 15,11-6 5-15,-30 12-6 16,15-6 2-16,8-7 2 15,-49 11-1-15,26-8 1 16,8 1-2-16,-39 7 1 16,30-4 1-16,6-7-4 15,-21 9 3-15,21-2 1 16,15-5-1 0,-17 1 0-16,29-1-3 15,4-6 1-15,-47 15 0 16,4-4 2-16,3 0 0 15,-43 4-2-15,30-6 2 16,13 1 0-16,-56 14 1 16,39-6-3-16,15 7 2 15,-20 17 1-15,24-10-1 16,7-6 1-16,-26 9-5 16,24-8 4-16,20-1-9 15,-35 15 4-15,27-12-3 16,7-4-12-16,-19 1 18 15,29-6 3-15,7-9-3 16,-24 17 0-16,7-9 1 16,5-2 1-16,-33 14 0 15,26-5-2-15,19-7 4 16,-27 5-1-16,32-11-2 16,5-9 1-16,16-2 0 15,15-13 1-15,19 0-2 16,-2 11 1-1,2-12 1-15,-14-1 0 0,19 0-3 16,-2 2 0-16,-13 6 4 16,-16-6-1-1,5 16 1-15,-1-10-11 16,-28 10-29-16,16-3-44 16</inkml:trace>
  <inkml:trace contextRef="#ctx0" brushRef="#br0" timeOffset="-143912.56">12933 3144 37 0,'-4'-4'10'0,"1"2"-5"15,1 1 3-15,-1-1 20 16,1 2 9-16,-1-4 30 15,3 8-39-15,27-4 1 16,-5 2 17-16,221 16-29 16,-63-14-12-16,-19-4 14 15,44 2-5-15,-40-4 0 16,-27 2 7-16,30-4-14 16,-45-7 0-16,-27 7 7 15,-5-1-16-15,-35 1 1 16,-20-5-3-16,-20 7-18 15,-11 0-21-15,-2 2-88 16,-1 0 55-16,1 0-1 16</inkml:trace>
  <inkml:trace contextRef="#ctx0" brushRef="#br0" timeOffset="-143584.59">14439 2813 52 0,'-2'-2'27'16,"-3"2"-7"-16,2-4-3 15,1 4-15-15,0-5-4 16,-1 3 2-16,1 0 2 16,4 0 3-16,-2 4 15 15,0-2-12-15,24 26-3 16,17-4 2-16,48 25-8 15,-14-8 0-15,-8-2 3 16,3 8-1-16,-24-8 1 16,-25 0 16-16,-16 30-2 15,-10-9 7-15,-19 1 23 16,-50 38-35-16,-6-15-8 16,-4-9 0-16,-41 23-2 15,26-18-3-15,27-11-129 16</inkml:trace>
  <inkml:trace contextRef="#ctx0" brushRef="#br0" timeOffset="-142284.66">15646 2638 69 0,'0'0'113'0,"0"0"-73"0,3-2-7 16,-3-3 13-1,2 3-33-15,-2-6-9 16,3-1 1-16,-6-30-7 16,-45 28-1-16,-22 9 6 15,-69 4-3-15,31 18-4 16,33-1 0-16,13 31 5 16,28-5 0-16,15-3-3 15,19 27 4-15,2-9-1 16,39-8-1-16,50 22 0 15,1-12 0-15,-1-12-2 16,44 4 1-16,-29-15 2 16,-15-4 1-16,15 17-2 15,-31-13-1-15,-27-7-2 16,-17-6 5-16,-21-2 4 16,-8-3 50-16,-12 23-20 15,-14-12-9-15,-17-2-5 16,-40-6-15-16,8-5-1 15,16-6-4-15,-23-12-4 16,30 3-43-16,9-8-241 16</inkml:trace>
  <inkml:trace contextRef="#ctx0" brushRef="#br0" timeOffset="-141908.68">16212 2394 52 0,'5'0'41'0,"7"0"12"16,-10-2-39-16,-2 1-9 15,0-3-5-15,0 4-2 16,0-4 15-16,0 4 24 16,5 9-20-16,24 97-2 15,-13-7 4-15,4 42 2 16,-6-31-4-16,3-15-7 16,5 24-6-16,-1-22-2 15,1-19-3-15,2 19 1 16,-7-30 2-16,-3-17-3 15,10 0-41 1,-4-14-46-16</inkml:trace>
  <inkml:trace contextRef="#ctx0" brushRef="#br0" timeOffset="-141751.7">16019 3144 22 0,'0'0'45'15,"-2"-4"-3"-15,2-5 6 16,-2 5-39-16,2-5-1 16,2-8 12-16,12 10-16 15,123-77-4-15,-14 43-49 16,45 17-37-16</inkml:trace>
  <inkml:trace contextRef="#ctx0" brushRef="#br0" timeOffset="-141248.72">17564 2962 28 0,'0'0'17'0,"0"0"9"16,0-2-19-1,0-4 0-15,-3-12 21 16,1 6-20-16,-18-2-5 16,-76-78-1-16,-10 57-5 15,22 35 1-15,17-4 10 16,-17 49-3-16,28 3-3 16,23 12 11-16,30 29-7 15,6-16 0-15,-1-16 3 16,37 1-1-16,-8-23 12 15,5-16 40-15,26-17-45 16,-4 2-7-16,-7-8 25 16,23-37-19-16,-23 0-8 15,-15-11 41-15,-7-30-3 16,-12 17-20-16,-1 17 12 16,-13 12-32-16,21 18-8 15,-22 7-4-15,3 9 6 16,5 2 3-16,11 16 1 15,8 42-2-15,5 0 0 16,0 1-44-16,14 18-2 16,-12-25-2-1,-7-13-89-15,-3-8 77 16,-11-14 33-16,-13-15-49 16</inkml:trace>
  <inkml:trace contextRef="#ctx0" brushRef="#br0" timeOffset="-140912.74">17852 3181 47 0,'10'-33'82'16,"-8"-1"-78"-16,3 6-3 16,7 4-4-16,-10 9 4 15,99-68 0-15,-43 68 2 16,0 22-2-16,-15 23-1 16,-12 9 1-16,1 24 0 15,-18-16-3-15,-2-18 2 16,-9-8 0-16,-1-19 6 15,15 7 0-15,-15-11-7 16,8 2-2-16,19-43-1 16,-8-35 8-16,6 4 0 15,2 11 60-15,7-4-21 16,-19 29-24-16,-15 14-21 16,17 24 0-16,-16-11 1 15,33 13 0-15,-7 35 3 16,-3 4-3-16,1 2 1 15,21 24-3 1,-7-9-30-16,-10-14-142 0</inkml:trace>
  <inkml:trace contextRef="#ctx0" brushRef="#br0" timeOffset="-139999.8">19209 2638 36 0,'0'0'41'0,"0"0"-17"16,0 0 18-16,0 0-16 15,2-2 4-15,5-3 23 16,-2 3-34-16,5-6-12 16,67-64 1-1,-58 20-4-15,-17 11 0 0,1 5-4 16,-22-14 0 0,2 13 1-16,-7 11-1 15,-34 9-1-15,7 8 0 16,6 7 1-16,-13 4-4 15,8 7 2-15,6 8 10 16,-16 39-7-16,22-4 0 16,4 0 0-16,3 41 6 15,7-8 0-15,4-6 3 16,18 40 3-16,4-19 4 16,10-11 5-16,24 38-8 15,5-30-4-15,-2-8-8 16,14 28-2-16,-12-18-2 15,4 35 3-15,-16-38 1 16,-7-19-5-16,-5 1 4 16,-3-28 1-16,-11-13-35 15,23 0-31-15,-24-11-18 16,1-11-70-16</inkml:trace>
  <inkml:trace contextRef="#ctx0" brushRef="#br0" timeOffset="-139792.81">18821 3371 25 0,'-4'0'38'0,"-8"0"8"16,12 0 65-16,-3-2-75 15,3-9-17-15,0-2-7 16,3 2-9-16,86-92-4 15,-8 36-3-15,57 10-11 16,-16 10-30-16,-11 10-118 16</inkml:trace>
  <inkml:trace contextRef="#ctx0" brushRef="#br0" timeOffset="-139456.83">19832 2939 58 0,'0'-2'26'0,"0"1"-11"16,0-1-13-16,0 0 0 16,0 0 11-16,0 4-7 15,-24 9-6-15,14-3 5 16,-105 124-4-16,62-41-2 16,31-24 8-16,22 2-4 15,2-27 2-15,35-12 6 16,35-28-9-1,-7 0 2-15,-3-4 8 16,18-50 7-16,-28 2-6 16,-15-12 14-16,-35-47 5 15,-4 21 5-15,-25 19 9 16,-43 12-39-16,1 31-5 16,6 14-4-16,-33 12 2 15,19 2-21-15,17 22-135 16,19 15 51-16</inkml:trace>
  <inkml:trace contextRef="#ctx0" brushRef="#br0" timeOffset="-139104.85">20681 2673 62 0,'5'0'20'0,"-3"0"7"15,0 0-1-15,8 0-13 16,-32 2-4-16,13 17-4 16,-8 5-4-16,-113 140-2 15,60-53-2 1,41-3 2-16,27-33 2 16,4-23-1-16,18-23 0 15,4-21 1-15,7-4 21 16,20-14-3-16,-18-8-2 15,-14-12 50-15,-19-35-41 16,-14 2-12-16,-34 3 30 16,-82-9-16-16,7 25-11 15,13 18-10-15,-13 18-9 16,46 4-2-16,31 3-100 16,46 1 10-16,-2 22-9 15</inkml:trace>
  <inkml:trace contextRef="#ctx0" brushRef="#br0" timeOffset="-138599.89">21251 2770 42 0,'0'0'28'16,"5"-2"0"-16,-5-3 4 15,2-16-11 1,0 10-2-16,1 0-9 0,-6-80-11 16,-9 55 1-1,0 34 8-15,-38 17 4 16,7 11-3-16,-3 25-6 16,3 45 0-16,19-12-1 15,21-13-2-15,1 7-2 16,4-28 1-16,15-15 9 15,17-18 0-15,7-13-1 16,-3-8 11-16,25-33 1 16,-20-13 2-16,-5-15 16 15,-14-66-4-15,-14 14 2 16,-8 4 24-16,3-45-15 16,-10 37 22-16,3 0-29 15,-12 41-14-15,9 30-18 16,2 22-9-16,1 24-1 15,2-11 3-15,-17 34 4 16,15 16 0-16,-1 30-4 16,1 82 0-16,4-15 4 15,1-2-1-15,52 32 1 16,-16-41-3-16,1-22-86 16,13 5-34-1,-12-31-33-15</inkml:trace>
  <inkml:trace contextRef="#ctx0" brushRef="#br0" timeOffset="-137289.95">16561 4247 57 0,'0'2'16'16,"0"0"5"-16,0 3 29 15,-3-1-20-15,-7-4 10 16,10 0 12-16,0 0-52 15,-9 0 0-15,-18-18 4 16,27-48-1 0,10 7 2-16,29 1 12 15,64-16-5-15,3 12 3 16,7 7 11-16,70-12-16 16,-32 18-1-16,-19 21-7 15,49 8-1-15,-42 18-3 16,20 0 1-16,-39 4 1 15,-16 13 4-15,40 43-5 16,-24 1 2-16,-14 6-3 16,34 19 5-16,-34-19-2 15,-17-17-6-15,7 8 9 16,-29-18-3-16,-14-16 0 16,0-20 14-16,-15 0 20 15,-11-1-2-15,-8-15-28 16,-4-9-6-16,-1-20 5 15,-4-57-6-15,-8 1 5 16,10 16-2-16,-10-7 2 16,1 46-6-16,-1 18-7 15,1 13 8-15,-1 9 0 16,-2-2 0 0,19 29 2-16,-2 14-4 15,10 13 6-15,28 21-1 16,-12-14-1-16,-7-4 0 15,20 14-9-15,-18-21-4 16,-9-18-7-16,-12-9 19 16,-3-18 5-16,-11 12 0 15,30-13-7-15,-16-1-5 16,19-35-4-16,53-49 10 16,-2-3 0-16,-3 1 1 15,41-27 0-15,-24 38 1 16,-2 28 4-16,26 20-5 15,-34 26 1-15,-19 0 4 16,32 22 1-16,-15 1 2 16,0 12 3-16,38 27-6 15,-11-15-2-15,-6-12 4 16,54-3 4-16,-32-10-1 16,-14-10 22-16,34-10-12 15,-42-2-4-15,-23-34-10 16,9-6-5-16,-24-3 1 15,-16 0-51-15,-16-29-39 16,-16 11-34-16</inkml:trace>
  <inkml:trace contextRef="#ctx0" brushRef="#br0" timeOffset="-134417.14">11214 3049 12 0,'0'-2'45'0,"0"0"-24"15,0 1-3-15,0 2 5 16,0-1-12-16,0 0-6 15,0 0-5-15,0 0 3 16,0 0-1-16,0 0-5 16,0 0 2-16,0 0 2 15,0 0-1-15,0 0 2 16,38 10 1-16,-16-8 18 16,43 29-12-1,-5-22 0-15,7 6 35 16,49 8-36-16,-11-3-4 15,-18-5-2-15,-8-2-5 16,-35-5 2-16,-18-5 6 16,-7 8-3-16,-16-9 3 15,4-2 9-15,-5 2 0 16,3-2-1-16,-2 0 3 16,-1 0-12-16,0 0-1 15,1 0 1-15,-1 0-2 16,-4 0-1-16,2 0 3 15,2 2-4-15,1-2-12 16,-1 0-108-16,3 0 6 16</inkml:trace>
  <inkml:trace contextRef="#ctx0" brushRef="#br0" timeOffset="-133145.2">11925 2848 7 0,'3'-2'10'0,"-1"0"19"16,1 1-12-16,2-3-4 16,-3 2 8-16,0 0-16 15,-4 0 7-15,2 0 4 16,0 2-13-16,0 0-2 15,34-24-2-15,-34 24 1 16,2-5 0-16,-2 3-3 16,0-9 2-16,5 9 0 15,-5-2 2-15,2 23 2 16,-4 10-4-16,-3 1 2 16,3 26 3-16,2 0 9 15,-3-4 3 1,-14 35-12-16,3-16 6 15,-5-2 1-15,16 15-7 16,-14-17 2-16,15-8 9 16,-27 14-10-16,27-19-1 15,-25-17 6-15,25-6-5 16,-13-12-1-16,13-4-4 16,0 5-1-16,-13-5 0 15,13-13 6-15,2 2-6 16,0-2 2-16,0 0 5 15,0-1-4-15,0 1 9 16,0 0 54-16,0 2-17 16,0-2 3-16,0-4-21 15,0-46-38-15,0 1-3 16,2-9-33-16,3-55 28 16,7 14 4-16,-10 8 6 15,27-32 6 1,-19 31-1-16,-8 21 2 0,1 10-1 15,-1 25 1-15,3 16-4 16,-10 5 6-16,10 4-2 16,-5 7-2-16,0-4 0 15,2 2 2 1,-2 3-2-16,0-1 1 16,0 0 1-16,0-2-2 15,0 2 2-15,0 4-1 16,0-2-3-16,0 0 2 15,0 0 1-15,0 0-2 16,0 0-5-16,0 0-8 16,0 0-72-16,0 0 22 15,0 0-3-15</inkml:trace>
  <inkml:trace contextRef="#ctx0" brushRef="#br0" timeOffset="-126432.59">29953 5860 58 0,'0'-2'13'15,"0"0"-6"-15,0 1-8 16,0-1-1-16,0-2 3 15,0 2-2-15,0 0 0 16,0 2 2-16,3 10-3 16,16 96 4-16,-7-23 1 15,-10-12-1-15,15 11-2 16,-14-24 0-16,-1-18 1 16,12-10 0-16,-11-17 15 15,-1-9 95 1,5-4-18-16,10 2-28 15,10-4-8-15,103-52-27 16,24-4-4-16,14-16-6 16,111-75-20-16,-39 19 1 15,-25 7 0-15,68-46-4 16,-76 35 5-16,-41 22-4 16,3 1 4-16,-59 40-1 15,-35 28-5-15,-37 19 2 16,-35 22 0-16,16-9-69 15,-17 9-7-15,1-2-23 16</inkml:trace>
  <inkml:trace contextRef="#ctx0" brushRef="#br0" timeOffset="-108903.62">7310 5940 32 0,'0'2'31'16,"0"0"37"-16,0-4-30 16,0 2 1-16,0 0 35 15,0 0-58-15,0 0-12 16,0 0 12-16,2-13-6 16,58-84 8-16,-24 19 25 15,20-30-40-15,-13 8-3 16,-2-3 2-16,7-64 0 15,-7 27-2-15,-3 12-3 16,20-56 4-16,-5 26 0 16,-7 16 1-16,21-40-1 15,-4 46 0-15,-13 34-6 16,-4-10 5-16,-15 38 0 16,-17 16-1-16,8 12 1 15,-12 18-1-15,-5 15-1 16,-5 11-3-1,7-2-21-15,7 0-76 0,-11 3 44 16,-3-1 3 0,0-8-49-16,2 23 74 15</inkml:trace>
  <inkml:trace contextRef="#ctx0" brushRef="#br0" timeOffset="-108248.67">7555 4152 18 0,'0'2'14'16,"0"-4"11"-16,0 2-12 16,0 0 1-16,0 0 11 15,0 0-16-15,0 0-1 16,0 0 2-16,0 0-11 16,0 0 1-16,31-13 3 15,25-22-2-15,-3 1 1 16,4-6 0-1,27-24-2-15,-7 7 5 16,-26 6 9-16,-3-4-5 16,-24 19-1-16,-5 16 3 15,-2 1-8-15,0 12 0 16,-15-3-7-16,10 9 1 16,-12-14 3-16,5 11 3 15,7 4-2-15,0 4 0 16,-9 3-5-16,33 12 5 15,-17-4 0-15,0 11-1 16,25 35 0-16,-1 4 1 16,-2 0 0-16,14 41-1 15,-4-18 10-15,-6-8 15 16,15 43-15-16,-21-25-3 16,-10-22 0-16,2 3-5 15,-12-29 0-15,-16-17 21 16,-1-31 9-16,17 13 8 15,-16-13-6-15,6 7-34 16,-6-20-3-16,-1-9 1 16,10-25 5-16,-12 8-1 15,0 9-27 1,-5 5-43-16,1 22-33 0</inkml:trace>
  <inkml:trace contextRef="#ctx0" brushRef="#br0" timeOffset="-71560.7">4548 3027 5 0,'-14'0'5'0,"14"0"-4"16,0 0 2-16,-22 4 14 16,8-3-10-16,-8 11-5 15,-4-11-1-15,-188 81 0 16,84-39 0-16,41-19 0 16,14-5 0-16,34-4 0 15,15-8 5-15,-13 4-5 16,11-9-1-16,-1 15 1 15,-10-13 2-15,-4 14-2 16,2-8 2-16,-34 6 0 16,13-1 1-16,-1 4 4 15,-21 7-7 1,7-6 1-16,10-5 16 16,-20-2-13-16,22-2 0 15,0-3 1-15,-24 10-6 16,22-5 2-16,24-5 3 15,-8 3-7-15,15 0 1 16,5 0 5-16,0-9-1 16,9 11 0-16,10-9 5 15,10-2-5-15,-6-2 0 16,4 2-3-16,-6-2 5 16,10 0 4-16,0 0 11 15,-5 2-13-15,-2-2-6 16,7 0-1-16,-5 1 1 15,0-1 0-15,-9 2-1 16,2 2-2-16,-5-2 1 16,-2 0-1-16,-8 11 4 15,1-11-1-15,2 9 0 16,-3-9 0-16,15-1-2 16,-2-1 3-16,-8 2-2 15,-4 2-2-15,-6-8 4 16,-13 2-1-1,6 1 0-15,15-9-2 16,-5 8 0-16,5-12 0 0,12 12 6 16,-2-22 11-1,2 14-3-15,-3-5-11 16,1-22-1-16,-3 2 1 16,3-4 6-16,-25-21-5 15,13 4-1-15,4 2 0 16,-9-27 0-16,7 17-4 15,2 12 2-15,-4-20 0 16,6 16-1-16,-1 2-1 16,-6-13 2-16,13 15 0 15,-3 11 2-15,-5-20-4 16,1 5 3-16,2 11 1 16,-8-13 0-16,5 14-2 15,3 1 0-15,2-7-1 16,3 13-1-16,2 10 4 15,-15-2-2-15,8-3 1 16,-2 8-4-16,-1-13 1 16,22 12 2-16,-31 7-1 15,26 3 2-15,-17 4-1 16,17-8 1-16,5-1 0 16,-4-1-1-16,-18 5-2 15,3-9 3 1,19 5-2-16,-32-1-3 15,25-6 2-15,-7 2 4 16,9 9 0-16,-26-12 0 16,26 4 0-16,-24 3-4 15,15-3 2-15,4 5 0 16,10 10 0-16,-5 5 1 16,-12-5 1-16,12 5-3 15,5 4 1-15,-4-3-1 16,-1-1 0-16,5-4 2 15,0 5-2-15,0 1-5 16,0 2 0-16,0-4 3 16,0 4 2-16,41-24 1 15,26 3 1-15,27-6-1 16,65-14 0-16,-25 9-3 16,-13 0-2-16,25-5 5 15,-37 13 2-15,-30 7-3 16,10 2-2-16,-31 6 4 15,-13 5-1-15,3-7 1 16,1 9 0-16,-4 0 3 16,35-20-4-1,-8 15 0-15,12-6-2 16,46-8 5-16,-15 3-3 16,-11 1-2-16,50-15 4 15,-34 8 0-15,-17-2-2 16,27-4 0-16,-29 10-1 15,-24 3-1-15,12-11 4 16,-17 6-2-16,-9-4-2 16,24 2 1-16,-15 7 2 15,-5-7 2-15,22-6-3 16,-17-2 0-16,-19 8-6 16,31-9 7-16,-16 8 1 15,-3 7-1-15,28-3-2 16,-11-3 1-16,-5 0 1 15,46-17 0-15,-15 9-3 16,-19 6 3-16,36 0 0 16,-24 6-2-16,-7-1 1 15,31-7 0-15,-36 8 1 16,-19 3-2-16,-20 0 2 16,-9 6 1-16,-9 2-4 15,16-6 3-15,2 6 1 16,1-6-2-1,40-6 0-15,-12 5 1 16,-6 3-3-16,6-6 2 16,-12-1 1-16,-9 3-1 15,17 0-1-15,-22 2 0 16,-13 2 2-16,-6 6 0 16,-5 3-1-16,-10-9-3 15,-2 9 0-15,9-9 2 16,11 13 3-16,66-31-1 15,-4 14-1-15,-10-4-1 16,38-6 0-16,-21 2 0 16,-20 9 5-16,8-9-5 15,-31 11 3-15,-20 4-5 16,3-5 4-16,-8 6 1 16,3-2-2-16,46-10-2 15,-3 1 1-15,12 7 4 16,56 13-4-16,-27 0-1 15,-22 0 4-15,27 0-4 16,-34 0 0-16,-19 0 1 16,3 0 2-16,-25 0 1 15,-12 0 2-15,25 0-4 16,-3 0 1-16,2 0-2 16,60 0 0-16,-16 0-2 15,5 0-2-15,49 0 4 16,-37 0-1-1,-22 0 5-15,21 0-5 16,-40 0 3-16,-29 0 0 16,-13 0 0-16,-4 0-2 15,2 0 0-15,39 0 1 16,0 0 0-16,7 0-1 16,58 0 1-16,-29 0-1 15,-13 0 1-15,21 0 0 16,-30 0 2-16,-27 0-1 15,-1 0-1-15,-8 0-1 16,-2 0 0-16,36 0 5 16,-13 0-3-16,-9 0-8 15,54 0 8-15,-23 0-1 16,-7 0-1-16,5 0 1 16,-24 0 2-16,-26 0-4 15,4 0 2-15,-17 0 1 16,-11 0-2-16,9 0 2 15,-5 0 0-15,8 0-2 16,16 0-1-16,-9 0 2 16,-3 0-1-1,20 0 0-15,-20 0 0 16,-7 0 1-16,2 0 1 16,-6 0-4-16,-11 0 6 15,-4 0-2-15,-5 0-3 16,5 0 4-16,7 0-3 15,-5 0 2-15,1 0-2 16,9 0 0-16,-8 0 2 16,-2 0 1-16,13 0-6 15,-11 0-1-15,-9 0 9 16,5 0-5-16,0 0 3 16,-5 0-4-16,-10 0 0 15,18 0 1-15,-18 0 4 16,13 0-7-16,-11 0 3 15,11 0 3-15,-13 0-2 16,27 47-1-16,-27-5 2 16,30 23-2-16,-27-7 0 15,21-10 3-15,-7 12-2 16,-4-12 1-16,4-3 1 16,-5 9-4-16,-2-15 2 15,-9-5-1-15,23 5 4 16,-23-6-3-16,9-12 1 15,-10 3-1-15,17-4 0 16,-16-1 0-16,-1-17-3 16,8 9 3-1,-8-7-1-15,3-4 2 16,7 13-1-16,-12-10 2 16,0-3-4-16,0 4 2 15,0 0 0-15,2-1-2 16,-2-3 4-16,0 4-4 15,-2 2 1-15,2 1 1 16,-22 10 0-16,-16 0 4 16,-13 7 0-16,-18 4-5 15,-83 24-1-15,8-15 2 16,9 6 3-16,-38 11-3 16,50-10 2-16,32-8-5 15,7 5 3-15,31-17 0 16,12-9 2-16,12 2-2 15,2-4-2-15,25-6 4 16,-32-3-1-16,32 12 1 16,-32-16 2-16,-23 25 3 15,-1-22 4-15,-10 22 3 16,-35-24-13-16,16 18-1 16,25-15 4-16,2 5-4 15,19-5 1-15,12 20-5 16,7-20 5-1,20-4-12-15,-8 0-154 16</inkml:trace>
  <inkml:trace contextRef="#ctx0" brushRef="#br0" timeOffset="-70472.76">13179 580 6 0,'19'0'3'15,"12"-1"2"-15,8 1-4 16,21-4 2-16,2 4 2 16,246-11 24-1,-108 11-15-15,-73-13-5 0,-38 13 8 16,10-4-14-16,-24 0-1 16,-18-3 1-1,25 5-1-15,-19-2-3 16,-8 4 3-16,12 0-2 15,-14 0 0-15,-12 0 0 16,-2 0-1-16,-23 0 0 16,-1 0 4-16,-13 4-3 15,5-4 2-15,-4 0 0 16,-1 0-5-16,1 0 1 16,1 0-4-16,-1 0-13 15,-1 0-15-15</inkml:trace>
  <inkml:trace contextRef="#ctx0" brushRef="#br0" timeOffset="-70016.72">14425 251 18 0,'2'4'40'0,"8"9"-29"16,14 0-6-16,-12-13-6 15,14 24-2-15,-2-13 3 16,135 79 1-16,-58-29-1 16,-46-18-1-16,-26-13 4 15,-19 10-2-15,-5-4 0 16,-3 1 0-16,-4 26 0 16,-3-14 0-16,-12-8 7 15,-9 31 6-15,-3-11-7 16,0 1 1-16,-24 5-5 15,10-21-3-15,11-10 2 16,6-5-2-16,14-14 1 16,9-9-2-16,-18-7-3 15,16 3-37-15</inkml:trace>
  <inkml:trace contextRef="#ctx0" brushRef="#br0" timeOffset="-63368.64">2771 3161 10 0,'0'-2'5'16,"0"2"-5"-16,0-4 1 16,0-3 1-1,22-6-1-15,-1 9-2 16,15-16-3-16,251-81 4 16,-97 49 1-16,-49 20 0 15,21 14-2-15,-37 3 0 16,-10 11 3-16,56-9-2 15,-29 9 2-15,-3 3-1 16,51-1 1-16,-21 0-1 16,-30-2 1-16,66 8-3 15,-37-2 2-15,-12 0-3 16,37-4 1-16,-34 0 4 16,-27-2-3-16,41-11 1 15,-41 13-1-15,-16-26 3 16,40 2-1-16,-38-3 0 15,-22 1-4-15,8-26 4 16,-37-6-2-16,-24-7 0 16,-2-48-1-16,-19 22 4 15,-13 13 7-15,-6-15-11 16,11 28 0-16,-14 15 3 16,20 2-1-16,-18 14 0 15,12 12 0-15,-14 4-1 16,5 16-3-1,-5-5 2-15,3 7 3 16,16 2 1-16,22 2-4 16,-5 35 1-16,2-9-2 15,-2 3 4-15,27 27-2 16,-15-10-1-16,-7-3 3 16,12 20-1-16,-17-20-4 15,-10-13-1-15,3-1 6 16,-12-7 0-16,-15-22 0 15,6 11-2-15,18-15-1 16,-23-18 1-16,30-41-2 16,-14 1 2-16,1-5 2 15,21-24-4-15,-10 25 0 16,-2 18-1-16,2 7 4 16,3 11-1-16,-8 15-7 15,41 9 7-15,13 0 0 16,26 4-1-16,103 12-1 15,-24 4 2-15,-19 5 1 16,55 12-2-16,-40-3 1 16,-27 0 2-16,36-2-2 15,-39-12 0-15,-23-4-1 16,38-11-1-16,-36 1 5 16,-15-4-2-16,29-11-1 15,-26-3-1 1,-17-16 4-16,29-24-2 15,-24 6-1-15,-19 9 3 16,30-26-1-16,-25 11 5 16,-18 6 35-16,3-6-35 15,-26 23-5-15,-13 1 1 16,6 4-4-16,-15 11 3 16,-10 8-3-16,-2 2 0 15,-1 3 0-15,4-16-1 16,37 12 3-16,-6-3 0 15,4 9 1-15,22-20-2 16,-12 20 2-16,-10-9-2 16,15 7-1-16,-24-9 2 15,-10 9-2-15,-34 4 1 16,10 0 0-16,-9-3-45 16</inkml:trace>
  <inkml:trace contextRef="#ctx0" brushRef="#br0" timeOffset="-29117.19">2841 6180 34 0,'0'0'18'0,"-22"0"9"16,22 0-15-16,0 0 1 15,0-2 12-15,0-1-14 16,0 1-5-16,0 0-8 16,0 2-1-16,-36-47 2 15,34 40 5-15,-1 7-5 16,-4 0-2-16,7 33 4 15,0 53 0-15,17-1-3 16,-8 3 8-16,23 50 2 16,-6-21-2-16,-4-13 9 15,4 22-7 1,-7-33-8-16,-2-20 7 16,3 0 2-16,-13-25 2 15,12-16-2-15,3-5-3 16,-1-4 1-16,-6-5 19 15,11-1-2-15,17-8-4 16,8-7-8-16,45 8-12 16,-24-9 1-16,1 1 2 15,11-4-5-15,-17 1-20 16,-19-11-124-16,15-8 50 16</inkml:trace>
  <inkml:trace contextRef="#ctx0" brushRef="#br0" timeOffset="-28350.23">3988 6682 69 0,'0'0'19'16,"0"0"-11"-16,0 0-6 15,-2-1-1-15,2-9 1 16,-12 8-3-16,-3 1 1 15,-105 2 0-15,40 38 7 16,23 47-7 0,21-12 0-16,14-12 5 15,22 18-2-15,-5-19 1 16,10-12 2-16,31-10 0 16,-19-15 10-16,9-13 10 15,30-9-17-15,-8 0-1 16,-12-4 9-16,0-47-12 15,-19 9-1-15,-3-16 9 16,-11-22 17-16,-3 24 0 16,4 18-11-16,-4 12-20 15,5 22 1-15,-5 0-4 16,0-1 2-16,0-1 2 16,0 36-3-16,46 18 3 15,-24-4 0-15,-1-3 1 16,15 9-4-16,-9-15-2 15,-6-7-17-15,1-8 19 16,-7-10 4-16,-3-10-26 16,-3-17-4-16,1-21 21 15,2-25 5-15,2-49 4 16,-4 23 1-16,-5 23-6 16,21 18 2-16,-23 24 2 15,6 10-1 1,6 12-1-16,11 12 2 15,5 23 2-15,13 41-2 16,-8-9 1-16,-5-9 0 16,22 11 4-16,-12-19-5 15,-5-13-3-15,-10-11 3 16,-6-17 1-16,1-7-19 16,13-41 3-16,-10-18 3 15,-2-16 11-15,-1-46 3 16,-2 28 0-16,-19 29 4 15,13 18-8-15,-9 27 1 16,-4 6 0-16,51 11 2 16,-8 9 0-16,15 17-3 15,55 17 2-15,-17-11-2 16,-2-6-30-16,50-6-6 16,-21-18-7-16,-15 0-1 15</inkml:trace>
  <inkml:trace contextRef="#ctx0" brushRef="#br0" timeOffset="-27934.26">5756 6686 72 0,'0'-41'49'16,"-5"2"-11"-16,0 2-28 16,-16 3-10-16,11 10 0 15,-120-93-1-15,56 108 2 16,52 11-1 0,22 37 1-16,41 44-4 15,17-6 0-15,6-12 0 16,35-2-2-16,-22-28 2 15,-14-25 2-15,23-10 3 16,-23-2 2-16,-10 0 18 16,-12-20-21-16,-39 20-3 15,20 2-2-15,6 2 7 16,-13 29-2-16,11 18-3 16,51 94 4-16,-9 2-2 15,1 11 1-15,20 86 1 16,-21-43-1-16,-20-24-5 15,-7 28 5-15,-17-62 1 16,-5-35 5-16,-17-18 28 16,1-36 27-16,-6-22 106 15,-54-16-92-15,-11-10-17 16,-30-8-20-16,-85-66-30 16,19-12 8-16,-26-100-16 15,70 7-5-15,46 0-44 16,52-56-27-16,17 64-40 15,10 38-145-15</inkml:trace>
  <inkml:trace contextRef="#ctx0" brushRef="#br0" timeOffset="-26969.31">6268 6368 20 0,'0'-2'52'16,"0"-2"-26"-16,0 3-5 15,0 2 16-15,0-1-23 16,0 0 1-16,0 0 15 16,0 0-15-16,0 0-1 15,0 0 20-15,0-24-13 16,-5 22-1 0,5-3 9-16,0 3-16 15,0-2-4-15,0 2-3 16,0 0-6-16,0 1 2 15,0-1-9-15,0 4 7 16,0-2 0-16,0 0-1 16,0 29-2-16,12 7 4 15,-9 5 2-15,28 33-2 16,-14-13-1-16,9-3-2 16,15 7 2-16,-14-18 3 15,-6-10-2-15,11 6-1 16,-15-17 3-16,-8-8-4 15,8-16 3-15,-15 0-4 16,1 0 6-16,4 13-2 16,-5-11 0-16,-2-4-4 15,10 0 4-15,-10 1 1 16,5 1-5-16,-3 0 1 16,1 0-11-16,-1 0-123 15,-4-4 19-15</inkml:trace>
  <inkml:trace contextRef="#ctx0" brushRef="#br0" timeOffset="-26516.34">6461 6188 57 0,'0'0'53'15,"0"0"-47"-15,0 0-6 16,0 0 0-16,0 0-2 16,0 0 4-16,0 0-4 15,0 0 4-15,-3 20-2 16,-54 110-4-16,44 41 2 15,9-39 2-15,-6-29 5 16,12-1-2-16,1-37-5 16,21-16-1-16,14-20 7 15,3-12 5-15,0-15 65 16,2 0-31-16,-16-4-9 16,-27-32 17-16,5-34-32 15,-10-5 10-15,-36-1 2 16,-46-23-8-1,1 23 1-15,2 16-19 16,-17 2-4-16,33 28-5 16,23 15-71-16,13 13-4 15,20 2-6-15</inkml:trace>
  <inkml:trace contextRef="#ctx0" brushRef="#br0" timeOffset="-25896.86">7197 6366 35 0,'7'0'25'0,"-7"-4"14"16,0-5 21-16,0-13-57 15,-5 20-4-15,-5-6 3 16,-18-5-2-16,-97-14 1 15,52 27-1-15,32 53-1 16,41 9 0-16,-14 9 2 16,16 36-1-16,10-30 0 15,5-31 4 1,7-22 7-16,-4-9 13 16,-8-13 2-16,9-4-18 15,11-29 2-15,-8-6 32 16,-8-49-35-16,-13 13-3 15,6 8 20-15,-6-4-15 16,-1 32-9-16,3 35-10 16,-5 0 6-16,0 1 4 15,0-12 6-15,27 61-6 16,-6-5-1-16,10 9 0 16,27 32-1-16,-12-21-4 15,-3-19-7-15,-2-21 1 16,-10-19-11-16,-2-3-55 15,14-27 40-15,-2-11 11 16,-9-19-12-16,-11-59 36 16,-11 20 7-16,-8 13 42 15,1 15-33-15,-1 30-13 16,3 35 3-16,-5-2-2 16,0-9-1-16,0 26-1 15,14 38 3-15,-2-5 0 16,8-1-2-16,18 7-1 15,-7-15 5 1,-7-9 0-16,10-6-2 16,-3-9-1-16,1-11-26 15,23-4-38-15</inkml:trace>
  <inkml:trace contextRef="#ctx0" brushRef="#br0" timeOffset="-24592.94">8152 6029 14 0,'0'0'12'15,"0"0"2"-15,-3-1-13 16,-11-11-1-16,-13 11-1 16,3-3 3-1,-5 8-1-15,-132 36-1 16,91 40 1-16,46-7 0 15,24-12-1-15,15 1-1 16,6-27 6-16,16-22 21 16,20-13-20-16,-4-4-5 15,-2-29 37-15,6-28 1 16,-8 5-26-16,-13 6 5 16,0-6-9-16,-10 22-11 15,-4 19 0-15,-5 15 2 16,-8 2-1-16,11 34-2 15,23 49 4-15,12 3-1 16,-4 10 0-16,30 64 0 16,-13-26 2-16,-8-19-3 15,17 24-1-15,-24-36 4 16,-20-20 0-16,-16 1 3 16,-14-29 20-16,-1-21 106 15,-33-5-60-15,-10-18-19 16,-14-11-18-16,-58-30-30 15,21-16-7-15,10-21-53 16,17-97-34-16,39 0-9 16,24-2-64-16,18-57 118 15,11 61 12 1,14 50 15-16,33 24 17 16,-4 34-1-16,-15 21 3 15,3 7 1-15,-15 20-1 16,-19-11 5-16,-2 13 4 15,-7 0 1-15,-13-7 11 16,24 9-10-16,-26 0 0 16,22 13 10-16,-10 26-18 15,0-2-3-15,-7 8-3 16,21 9 4-16,-21-10-1 16,22-14-1-16,-8-4 1 15,0-11 3-15,0-11-8 16,25-8-2-16,-8-22-5 15,-10-7 0-15,1-47 15 16,-10 24-1-16,-3 17 0 16,-4 15-6-16,-8 11 2 15,3 9 4-15,7 4-3 16,14 17 1-16,-6-4 1 16,30 15 0-16,-4-12 0 15,4-6 4-15,32-9-5 16,-17-2 0-16,2-9-1 15,13-31 3 1,-23-1-3-16,-28-9 15 16,-2-18 12-16,-8 21-7 15,-5 24-16-15,-11 16-5 16,-1 7 0-16,15 1 4 16,29 1-4-16,-25 20-3 15,15-6 6-15,13 7 0 16,8-3 3-16,-11-10 5 15,21-9-9-15,-9-4 0 16,0-16 2-16,12-42-4 16,-27-6-5-16,-21-16-10 15,-22-76 11-15,-3 9 6 16,-26 12 5-16,-55-31 27 16,0 63 12-16,2 36-26 15,-17 34-20-15,35 27 2 16,18 10-3-16,12 82 3 15,25 17-2-15,6 22 3 16,44 85-1-16,12-36 2 16,24-31-4-16,53 12 0 15,-17-53-1-15,-12-31-8 16,41-33-7-16,-32-32-15 16,-18-4-68-1,26-76 39-15,-34-10 22 16</inkml:trace>
  <inkml:trace contextRef="#ctx0" brushRef="#br0" timeOffset="-24184.97">10990 5635 75 0,'2'-52'16'16,"1"4"-14"-16,-1 7 1 16,0 13 0-16,1 7-1 15,2-61 3-15,31 82-6 16,-5 17 1-16,10 17 4 16,31 18-2-16,-17-15 3 15,-9-15 5-15,17-12-7 16,-6-7-4-16,-6-6 2 15,14-37 0-15,-12 3-1 16,-15-7 3-16,-11-27 10 16,-18 24 0-16,-6 21-13 15,-1 25 0-15,-2-1-1 16,0-10 3-16,-2 39-4 16,-1-9 3-16,3 1-3 15,3 12 0-15,-1-5 1 16,20-11 2-16,9-13 0 15,-2 0 0-15,7-4 0 16,10-20-1-16,-5 3 2 16,-17-5-2-16,2-8 0 15,-21 5-1 1,21 25-1-16,-26 0 3 16,0-4-2-16,3 19 0 15,14 15-1-15,-15-7 3 16,17-8-4-16,10-4-13 15,-2-7-13-15,6 0-52 16</inkml:trace>
  <inkml:trace contextRef="#ctx0" brushRef="#br0" timeOffset="-19016.27">1397 8615 68 0,'0'0'28'15,"0"0"-1"1,0 0 19-16,0 0-32 0,0 0-5 16,0 0 7-16,0 0-12 15,0 0-2 1,0 0 3-16,0 0-4 16,15-2 3-16,11-25 10 15,59-3-7-15,-1 4 1 16,-2-2 6-16,64-24-11 15,-13 5 2-15,11 4 0 16,72-20-3-16,-23 5-3 16,-6-3 12-16,97-28-13 15,-43 16 2-15,-30 21 4 16,68-15-5-16,-60 17 3 16,-24 3-2-16,55-3 1 15,-45 9 1-15,-35 2-4 16,66-22 2-16,-41 7 2 15,-17 9-1-15,60-12 0 16,-43 12-2-16,-24 6 1 16,60-8 2-16,-49 12-1 15,-18 5-1-15,45-7-3 16,-48 7 4-16,-14 12 2 16,41-14-1-16,-32 8-4 15,-9 3 2-15,57-8 0 16,-38 8 2-16,-14-3 4 15,47-10-7 1,-37 8 0-16,-30 8 6 16,53-18-4-16,-29 5 3 15,-6 3-3-15,78-20-3 16,-40 10 4-16,-15 3 3 16,65-17-4-16,-46-2 0 15,-26 4 0-15,58-13 3 16,-41 16 2-16,-22 8-4 15,75-11-1-15,-29 11 0 16,-10 3 0-16,96-14-2 16,-43 7 2-16,-19 0-2 15,89-7 0-15,-62 19 1 16,-30 6 2-16,78-1-2 16,-68 4-2-16,-36 5 1 15,58-3-2-15,-54 5 4 16,-25 0 2-16,57 2-2 15,-41 4 0-15,-24 7-4 16,73-20 6-16,-49 20-3 16,-19-8-4-16,79 9 7 15,-52-1 0-15,-25 0-6 16,44-2 3-16,-39 2 0 16,-24 4 0-16,56 2 1 15,-44-2-2 1,-17 0 2-16,68-1-2 15,-34 1 1-15,-22 0-4 16,63-4 7-16,-46 2 0 16,-21-2-5-16,60 2 3 15,-54 0-2-15,-28 0 0 16,32 0 2-16,-35 0-2 16,-7 0 4-16,63 2-4 15,-26 0-1-15,-8 2 2 16,77 9 0-16,-46-11-2 15,-31 9 2-15,25-9 1 16,-52 16-3-16,-33-14 2 16,24 20-1-16,-24-14 0 15,-4 6 4-15,59 16 0 16,-9 0-3-16,-10-3-3 16,84 18 5-16,-48-6-1 15,-16-2 0-15,45 26-3 16,-44-7 5-16,-28 9-3 15,31 54 1-15,-40-8 0 16,-27-11-1-16,19 51 0 16,-20-27 0-16,-8-10 4 15,32 42-6 1,-11-26-2-16,-7-11 8 16,40 39-4-16,-28-28 1 15,-17-28-7-15,43 34 10 16,-24-34-1-16,-12-17-5 15,26 12 4-15,-33-23-2 16,-12-5 0-16,12 20 0 16,-24-18 0-16,-10-10 1 15,22 21-2-15,-8-17 1 16,-9-8 3-16,36 17-3 16,-24-18-1-16,-7-8 1 15,14 28 0-15,-17-12 0 16,-7-11-1-16,13 18 4 15,-16-14-1-15,-11-3-3 16,14 17 0-16,-12-15 0 16,-2-12 4-16,29 15-1 15,-13-12 3-15,-9-10 15 16,19 22-6-16,-12-11 0 16,-2-1 28-16,41 16-39 15,-20-7-1-15,-12-6 5 16,25 22-2-16,-6-16-4 15,6-10 2-15,42 23-2 16,-25-12 0 0,-15-3 0-16,23 28 0 15,-23-17 0-15,-12 4 3 16,29 33-5-16,-22-9 2 16,-10-17 0-16,34 28-2 15,-14-24 1-15,-6-14 1 16,42 24 2-16,-17-20-1 15,-17-3 0-15,41 13-2 16,-22-13 0-16,-14-13 10 16,41 27-2-16,-37-12-3 15,-4-6 8-15,22 34-12 16,-25-17-1-16,27 24 4 16,-24-30-4-16,-12-11-2 15,33 15 2-15,-23-19-1 16,-13-9 3-16,44 15-1 15,-17-13-1-15,-15-5-1 16,46 18 0-16,-31-12 2 16,-17-10 0-16,7 15-3 15,-26-12 1-15,-12-5 2 16,14 18 0-16,-9-3-3 16,26 20 4-16,-17-13-2 15,-10-7 2 1,42 7-3-16,-25-11-2 15,-19-9 5-15,20 20-3 16,-27-13 0-16,-12-6-1 16,4 8 3-16,-13-5 1 15,1-5 0-15,18 14 0 16,-5-8-2-16,-6-2-2 16,45 23 0-16,-25-17 3 15,-12-2 0-15,27 23-2 16,-20-14 2-16,-12 4-1 15,-24-15-1-15,-4-5 1 16,-13 16-3-16,-9-10 4 16,5-14 0-16,-10 13-1 15,0-11 0-15,-3-7 1 16,-23 25 1-16,-8-3-2 16,-7 2 3-16,-62 13-2 15,-10-15-1-15,-15 0-2 16,-86 30 2-16,32-14 0 15,20-12 0-15,-73 11-1 16,40-15 6-16,-60 13 2 16,48-17 1-16,22-5 3 15,-70 14-9 1,46-9 2-16,26-3 13 16,-72 16-14-16,46-7 0 15,16-6-4-15,-69 30-1 16,48-17 2-16,33-9 2 15,-59 19-3-15,48-12 0 16,14 3 4-16,-61 25-1 16,45-20-3-16,-64 13 0 15,44-23 0-15,19-16 5 16,-62 5-5-16,55-9 0 16,22-5 2-16,-66 5-3 15,37-6 4-15,21-1 0 16,-83 13-1-16,44-12-2 15,28-5-1-15,-78 20 3 16,49-3 1-16,21-10-7 16,-89 10 6-16,51-10 1 15,-75 6-3-15,70-9-2 16,35-10 4-16,-56-1-1 16,52-6 1-16,24 1 0 15,-55-1-2-15,53-2 0 16,31 0 1-16,-48 2 0 15,40 2 2-15,23 0-3 16,-51 14 0 0,43-3 1-16,15-7 2 15,-51 14-5-15,41-7 2 16,-24 15 2-16,43-12 1 16,27-3-2-16,-27 6 0 15,29-3 1-15,10 8-2 16,-36 23 3-16,17-10-3 15,14-15-1-15,-44 15 1 16,27-11 3-16,15 4 1 16,-44 7-6-16,20-8 2 15,9-6 1-15,-51 10 0 16,28-9 1-16,6 2-3 16,-67 13 1-16,31-15 4 15,-48 9-2-15,39-10-1 16,23-3 0-16,-66 15 0 15,35-11 1-15,20-9-2 16,-68 5 0-16,36 1 0 16,20-10 3-16,-77 13-2 15,45-15-1-15,15 0-1 16,-68 6 3-16,61-10-1 16,26-1 2-16,-65 5-1 15,38-3-2 1,-52-8 1-16,45-13-1 15,32 16-3-15,-65-12 7 16,50-4-2-16,14 4 0 16,-62-8-1-16,41 4-1 15,34-4-1-15,-65-12 0 16,40 12 3-16,10-13-2 16,-67 8 0-16,51-2 0 15,28 7 2-15,-55-28-2 16,28 23 1-16,-66-8-2 15,35 10-2-15,32-10 3 16,-67-1 3-16,54-3-6 16,30 8 2-16,-77-7 5 15,47 3-2-15,18-2 1 16,-73-9-4-16,49 12 0 16,28-5 2-16,-64-3-1 15,52 7 1-15,20 2 0 16,-56-1-1-16,36-1-2 15,22 6 6-15,-62-6-6 16,50 0 3-16,-32-7 1 16,56 7-2-16,25 2 2 15,-37-1-2 1,36 3 1-16,26-2 0 16,-33-13-1-16,26 11 2 15,20 0-2-15,-44 3 2 16,27 1 0-16,17 5-3 15,-13-9 5-15,20 1-5 16,9 16 1-16,-23-17-1 16,28 13 2-16,-19-3 1 15,17 3 0-15,7 0 0 16,-24-3-1-16,19 1 1 16,15 6-4-16,-35-11 5 15,30 7-1-15,10 4-3 16,-22-13 2-16,16 13 2 15,-1-20-2-15,-25 5-2 16,17 2 3-16,12 6-2 16,-22-3 1-16,20-1 3 15,-20-9-1-15,15 3-1 16,5-7-6-16,-27-4 6 16,15 0-1-16,11 7 3 15,-42-16-4-15,25 2 2 16,4-2 2-16,-30-8-1 15,27 10-1-15,12-3-4 16,-13-17 1 0,13-3 4-16,5-3-5 15,-12-51 5-15,21 19 2 16,12 7-3-16,-19-40 0 16,24 18 5-16,20-28-4 15,11 21-2-15,0 11 3 16,-6-58-2-16,6 24-2 15,-2 17 1-15,12-44 0 16,-15 27-1-16,15 11 0 16,0-38 0-16,0 31 1 15,0 19-3-15,-4-49 2 16,-1 32 3-16,5 15 0 16,-3-40-2-16,-21 35 4 15,20-29-5-15,-8 32 0 16,7 13 0-16,-17-30 4 15,22 30-1-15,-19 22 0 16,16-13-5-16,-16 23 3 16,19 13 1-16,-26-18-1 15,26 16-3-15,-17 4 7 16,-2-21-4 0,2 9-1-16,-2 11-5 0,-8-34 9 15,10 19 0 1,3 10-1-16,2-22 0 15,-3 10-5-15,-11-21 2 16,4 21 3-16,8 16-2 16,2-15-1-16,2 14 2 15,1 7 0-15,-13-25-3 16,5 9 1-16,3-3-2 16,9-44 2-16,-12 14 3 15,17 7 1-15,-5-24-5 16,5 27 0-16,-5 10 3 15,5-44 0-15,-4 18 0 16,4-22-3-16,0 27 2 16,0 14 4-16,0-35-5 15,0 18-3-15,0 15 4 16,0-39-1-16,4 28 2 16,-4 14-5-16,5-21 7 15,7 21-4-15,-7 16 3 16,19-17-3-16,-21 26 3 15,-3 13-3-15,4-4 1 16,1 7 1-16,-5-12 0 16,5 9-3-16,-5 4 0 15,17-29 1-15,-12 9-4 16,9-11-4 0,-2-47 12-16,3 22-5 15,-3 13 3-15,12-21-1 16,-8 28 0-16,-6 23-3 15,-5-6 3-15,2 20 0 16,-2 16-1-16,0-1 0 16,-5 8 1-16,4 5-2 15,18-12 0-15,-17 6-3 16,17-12 5-16,-8 4-1 16,3-1 1-16,14-5-1 15,0 13 0-15,-4 6 6 16,-8-4-7-16,-14 5-2 15,17 6-18-15,-22 4-2 16,16 7-4-16,-16-22-48 16,63 7 24-16,-27-4-20 15,5 8-127-15</inkml:trace>
  <inkml:trace contextRef="#ctx0" brushRef="#br0" timeOffset="-16928.07">3242 7813 12 0,'-7'0'15'15,"7"0"18"-15,0 0-15 0,0 0 0 16,0 0 12 0,0 0-23-16,0 0-2 15,0 0 9-15,0 0-8 16,27-9-1-16,163-60 14 15,86-5-15-15,-45 16-2 16,-17 10 10-16,111-12-2 16,-48 12-6-16,-35 5 5 15,62-7-4-15,-62 15-3 16,-30 1 7-16,94-16-10 16,-47 5 4-16,-20 2 2 15,78-27-1-15,-55 12 4 16,-33 4 14-16,74-5-17 15,-68 10 3-15,-30 10 6 16,31-20-8-16,-58 12-2 16,-24-1-3-16,45-15 1 15,-35 9 1-15,-30 11-6 16,54-15 0-16,-46 15 3 16,-17 10 3-16,12 5-2 15,-41 6-2-15,-31 10 0 16,-36-2-8-16,-26 12-15 15,-3-2-77 1,12 0 20-16</inkml:trace>
  <inkml:trace contextRef="#ctx0" brushRef="#br0" timeOffset="-16392.1">5385 7691 66 0,'20'-2'24'0,"16"0"0"16,12 0 11-16,36-18-23 16,20 8-4-16,417-101 2 15,-47 7-5 1,-137 26 0-16,-72 17 2 15,57-15-3-15,-60 16 3 16,-31 10-6-16,65-20 2 16,-75 10 1-16,-40 8 4 15,33-22-4-15,-51 15-2 16,-35 10 9-16,-3-8-3 16,-34 16-2-16,-19 8 7 15,20 5-12-15,-25 8 1 16,-14 5-1-16,19-13-1 15,-24 4 1-15,0 9 1 16,8-3-4-16,-13 5 1 16,-14 2 1-16,5 11-21 15,-32 0-40-15</inkml:trace>
  <inkml:trace contextRef="#ctx0" brushRef="#br0" timeOffset="-11593.29">5980 4764 12 0,'0'-2'15'0,"0"1"-7"16,0-3 1-16,0 0 5 16,0 2-10-16,0 0-4 15,0-3 4-15,-3-8-1 16,-79-39 0-16,27 28-5 15,-39 14 2-15,15 8 2 16,2 1-2-16,-51 14 4 16,15 5-1-16,-7 12 4 15,-58 35-1-15,31-4-2 16,27 3 0-16,-10 36-3 16,39-14 0-16,26-12-1 15,10 15 1-15,19-22 0 16,11-11-2-16,9 11 3 15,16-18 0-15,-17-12-2 16,14-7-1-16,1-8-1 16,-3-20 5-16,0 9-4 15,1-9 1-15,4 1 5 16,0 7-6-16,-5-6 1 16,5-3-4-16,0 1-5 15,0 0-23 1</inkml:trace>
  <inkml:trace contextRef="#ctx0" brushRef="#br0" timeOffset="-11119.32">4580 4878 6 0,'-17'0'18'16,"7"39"-11"-16,-4-6 2 16,-8 6-4-16,-4 12-5 15,-6-3 1-15,-146 186-1 16,85-92 2-16,40-62 0 15,29-32 1-15,21-7 8 16,1-13 16-16,4-6 24 16,56 3-27-16,0-7-6 15,11-10 14-15,57-7-15 16,-11 3-6 0,3-8 2-16,41-5-12 15,-34 5 2-15,-32-14 0 16,-8 16-3-16,-32-9 1 15,-25 9 2-15,-25-2 0 16,2 4 1-16,-5 0 1 16,9 0-4-16,-9-2-1 15,5 2-2-15,2 0-4 16,-4-1-32-16,-3-1-144 16</inkml:trace>
  <inkml:trace contextRef="#ctx0" brushRef="#br0" timeOffset="-8448.08">3300 7864 10 0,'0'0'12'16,"0"0"-7"-16,0 0 2 15,0 0 20-15,10-2-8 16,4 0-2-16,3 0 12 15,197-39-19-15,-50 13 0 16,-25-7 12-16,61-12-8 16,-34 7-6-16,-8 0 20 15,88-21-17-15,-37 5-4 16,-21 8 3-16,62-23-8 16,-41 17-1-16,-16 4 4 15,81-15-2-15,-55 17-2 16,-15 5 6-16,58-19-7 15,-55 8 0-15,-34 10 3 16,37-5-1-16,-42 8-1 16,-29 8 0-16,59-17 1 15,-35 11-4-15,-23 0 4 16,40-4 0-16,-26 11 1 16,-17 8-2-16,46-15-1 15,-41 7 1-15,-22 4-2 16,39-7 3-16,-34 7-2 15,-17 2 2-15,44-13 0 16,-37 7 4 0,-19 4 2-16,49 1-10 15,-15 2 1-15,-10 3 4 16,55-17-4-16,-42 9 1 16,-18 6 2-16,37-2-3 15,-34 4 1-15,-27 3 0 16,10 4 1-16,-24 2 0 15,-2 2-4-15,40-6 3 16,-21 2 1-16,-15 4-1 16,32-7 1-16,-10 5 0 15,-5 0-2-15,48 0 2 16,-21 1-1-16,-12-1 2 16,35-9-3-16,-33 2 0 15,-21 5 1-15,14 4 1 16,-27-1-1-16,-12 1 1 15,13-4 1-15,-22 4-3 16,-15 2-2-16,19-2 4 16,-11 9 0-16,-3-19 6 15,5 18-7-15,-10-16 0 16,-4 17 1-16,33-18-2 16,-10 18 2-16,-1-9-1 15,18 9 0-15,-19-17 2 16,-2 17-1-1,28-9-2-15,-18 9 0 16,-15-11-1-16,9 11 4 16,-14-14-2-16,-7 12-1 15,10-11 2-15,-13 13 1 16,-2-11-2-16,3 11 2 16,-18-12 1-16,-18 10-3 15,9 4-3-15,-10-2-1 16,1 2-114-16,-1 0-3 15</inkml:trace>
  <inkml:trace contextRef="#ctx0" brushRef="#br0" timeOffset="15143.73">5349 7789 12 0,'3'-2'12'0,"9"-5"-5"15,-5 5-4-15,3 2 4 16,21-2-1-16,-12 0 3 15,3-7 3-15,151-43-11 16,-67 17 0 0,-34 14 10-16,17-3-10 15,-17 5-2-15,-19 5 6 16,24-9 4-16,-17 6-2 16,-9-1 5-16,26-3-5 15,-20 5-3-15,-1 1-2 16,30-9-2-16,-16 7 3 15,-7 2-2-15,18-9 1 16,-8 3 0-16,-9 5-3 16,16-3 1-16,-20 4 2 15,-12 2 2-15,27-4-2 16,-13 2 1-16,-2-1 1 16,41-10-2-16,-19 5 1 15,-12 1 5-15,28-4-1 16,-18-1-2-16,2 1 5 15,23-13-6-15,-11 9-3 16,-12 8 0-16,9-3-2 16,-30 5 0-16,-13 7 1 15,9 9-1-15,-8-21 2 16,1 21 0-16,32-29 0 16,-15 12-2-16,1 2 3 15,23-10-1 1,-14-1-1-16,-3 3 1 15,23-8 0-15,-13 7 1 16,-12 2-5-16,10 3 4 16,-27 6 3-16,-9 4-8 15,12-2 5-15,-10 0-2 16,5 2 2-16,28-26-1 16,-13 5-1-16,-1 1 2 15,32-3-2-15,-15 16 1 16,-19-1 0-16,17 2 0 15,-32 4-2-15,-21 11 0 16,5-20 3-16,-10 20 0 16,12-13-1-16,24 6 2 15,2-4-1-15,-1-2 2 16,40-18-4-16,-15 3 2 16,-4 0 3-16,21 2 0 15,-23 6-2-15,-25 9-5 16,3-4 3-16,-25 4 1 15,-11 2-1-15,5 0 3 16,-6 9-4-16,6-19 1 16,28 8-2-16,3 0 1 15,-1 0 0 1,40-11 4-16,-13 5-1 16,-5-1-5-16,20 0 4 15,-20 3-2-15,-23 6 2 16,9-2 1-16,-15 0-3 15,-4-2 0-15,31-9 0 16,-12 7-1-16,0-4 7 16,36-8-4-16,-17 1-2 15,2 2 2-15,25-12-1 16,-24 5 0-16,-27 12-1 16,0 1 2-16,-22 7 1 15,-11 4-1-15,-10-1-2 16,-5 8 1-16,0-22 2 15,21 11-1-15,8-2 0 16,10-5 1-16,28-10-1 16,-11 2 1-16,-16 4 5 15,23-19-2-15,-20 14 6 16,-9 4 16-16,-12 10-14 16,-17 6-1-16,-15 0 0 15,17-2-9-15,-9-2-1 16,7 3 0-16,9-12-2 15,-9 3 0-15,0-3 1 16,24-13 0 0,-17 1-4-16,0 8 4 15,0-15 5-15,7 10 9 16,-7 12 12-16,-5-1-19 16,-16 5-4-16,9-19-1 15,-7 6 0-15,-3 0 0 16,-4-14-3-16,-34 3-1 15,9 5-1-15,-31-20 1 16,8 15-1-16,2 7 4 16,-22-12 0-16,7 5 0 15,3 0-5-15,-9-19 2 16,23 15 1-16,12 8 3 16,1 0-2-16,6 10-2 15,10 7-1-15,0-1-1 16,15 17 3-16,-8-5-2 15,8 3 4-15,-12-11 0 16,11 6-6-16,1 7 4 16,-6 2 0-16,6-2-1 15,2 0 4-15,0 0 0 16,0 1-6-16,0-3 0 16,0 8 2-16,-12-4 2 15,0 0-3 1,-22 0 1-16,-16 1-2 15,-75 24 1-15,12-9-1 16,12 1 2-16,-44 13-1 16,28-6 2-16,18-3 0 15,-14 5 0-15,31-4 1 16,15-2-4-16,-29 6 3 16,2-3 0-16,7 1-2 15,-69 17 0-15,26-6 0 16,10-7 4-16,-27 7-3 15,34-3 0-15,19-8-2 16,-21 10 4-16,18-12 0 16,11-5-5-16,-39 9 4 15,12 0-3-15,4-2 8 16,-33 6-5-16,37-6-2 16,16 0 0-16,-24 6 5 15,24-13-4-15,21-6 3 16,-21 6-2-16,22-2-3 15,-5-1 2-15,-34 5 0 16,17-4 0-16,7 2 6 16,-28 3-2-16,21 1-6 15,9-7 5 1,-31-2-1-16,20-3-5 16,7-7 2-16,-39 29 2 15,20-10-2-15,21 1-2 16,-14 8-1-16,21-6 0 15,15-7-1-15,-24 13 0 16,17-4-1-16,6 0 0 16,-13 2 2-16,9-6 2 15,10-7 1-15,-42 13 1 16,23-4 2-16,-3 0 1 16,-12 0-2-16,17-3-2 15,12-4 5-15,-15 5-4 16,20-5-2-16,-1-4 3 15,-28 5-1-15,17-5 3 16,14 0 5-16,-17 4-9 16,5 2 0-16,3-4 2 15,-13 7-1-15,17-5 0 16,1-3 3-16,-20 11 0 16,7-5-2-16,17-1-3 15,-10 5 3-15,11-7 1 16,6-2 1-16,-17 3-3 15,15-3-1-15,0-2 3 16,-12 4 0 0,12-4 1-16,12 0-5 15,-32 0 3-15,6-2-1 16,-8 2 0-16,-33 2 0 16,23-4 2-16,8-9-3 15,-5 22 3-15,12-22-4 16,15 9 2-16,-20-9 2 15,15 18 2-15,7-18-10 16,-15 23 9-16,15-24-5 16,5 18-21-16,-39 0 15 15,15 3 5-15,2 4-5 16,-17 15 6-16,19-6 2 16,15-11-7-16,-2-9 10 15,16-5 0-15,3-1-1 16,-5 13-2-16,4-9 5 15,8 2-5-15,-41 4 2 16,10-6-5-16,2-11 5 16,-9 22 1-16,9-13-3 15,0 2 1-15,-15 9-2 16,6-9 1-16,14 0 1 16,-24 12 1-16,14-5-4 15,5-1 1 1,-5-1 1-16,13-5 1 15,6 0 2-15,-11 0-3 16,18-2 2-16,15-7-1 16,3 11 1-16,14-13-2 15,-10-2 1-15,8 2 1 16,-17-2-1-16,16 9 0 16,1-7-1-16,-15-2 2 15,17 0-2-15,0 2-1 16,-12-2 2-16,-17 2 2 15,8 11-3-15,6-10 0 16,-9 10-1-16,-10 0 2 16,8-5-1-16,4-4 4 15,22-3-4-15,-9 14-1 16,6-13 2-16,-16-2 1 16,19 2-2-16,0 7 3 15,-5-7-5-15,-12 9 2 16,1 2 0-16,13 0-1 15,1 2 1-15,-3 2-2 16,5 4 3-16,0-1 0 16,5 2 0-16,16 10-1 15,-4-4 0-15,5 3-1 16,24 16 2 0,4-4-2-16,-2-4 1 15,24 20 1-15,-16-12 2 16,-15-6-1-16,9 11-3 15,-11-6 1-15,-8-5 4 16,10 19-2-16,-5-12 0 16,-10-3-4-16,10 26 4 15,-14-16-1-15,0-4-2 16,-1 23 0-16,-2-16 3 16,-4-19 2-16,-3-2-5 15,2-11 4-15,-11-4-1 16,6 4 1-16,-4-11-3 15,7-13 0-15,-9 0 1 16,-3 11 0-16,2-9-1 16,3-4 2-16,-5 0-1 15,5 0-1-15,-1 2-2 16,-4-2-1-16,13 0 3 16,6-2 5-16,-7-2 2 15,24 2-1-15,75-48-3 16,-3 5-3-16,7-3 1 15,68-21 2-15,-22 19-1 16,-19 9-4 0,36-6 1-16,-41 16 4 15,-41 7-16-15,-4 5-39 16,-37 6-23-16</inkml:trace>
  <inkml:trace contextRef="#ctx0" brushRef="#br0" timeOffset="16407.66">12532 5445 21 0,'-5'-2'10'15,"2"1"-10"-15,1-1 2 16,0 0-2-16,-1-2 1 15,1 8 4-15,-1-4 4 16,6 0 8-16,-3 0 5 16,31 0-7-16,154-4 5 15,-33 2 10-15,57 0-22 16,-24 1-3-16,-12-1-1 16,58-2-3-16,-60 2-2 15,-39 0 0-15,-6 4 0 16,-45 0 2-16,-30 2-3 15,-18-2 4-15,-30-1-1 16,14-1 0-16,-15 0-1 16,1 0 1-16,13 0-2 15,-13 2 1-15,-1-2 0 16,1 0-1-16,6 0 1 16,-6 0 0-16,-1 0-37 15,3 0-31-15</inkml:trace>
  <inkml:trace contextRef="#ctx0" brushRef="#br0" timeOffset="16842.48">14167 5172 25 0,'-2'0'35'16,"-13"0"7"-16,15 0 13 15,0 0-46-15,0 0-7 16,0 0 3-16,0 0-5 16,0 0-3-16,0 0 5 15,0 0 0-15,-2-2-2 16,-20-11-3-16,20 11 4 16,2-7 2-16,12 7 5 15,63 4-8-15,2 1-2 16,-5 16 0-16,5-4 0 15,-29 4 3-15,-12-6-1 16,-7 13 3-16,-15 2-1 16,-11 11 1-16,-1 31 0 15,-4-8-2 1,-20-12 10-16,-55 30-4 16,-2-15-3-16,-1-5 0 15,-16-1-2-15,33-18-1 16,25-17 1-16,16-1-1 15,20-16-4-15,-1-3-47 16,-11-4-29-16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080" units="cm"/>
          <inkml:channel name="Y" type="integer" max="10240" units="cm"/>
          <inkml:channel name="F" type="integer" max="1023" units="in"/>
          <inkml:channel name="T" type="integer" max="2.14748E9" units="dev"/>
        </inkml:traceFormat>
        <inkml:channelProperties>
          <inkml:channelProperty channel="X" name="resolution" value="393.73602" units="1/cm"/>
          <inkml:channelProperty channel="Y" name="resolution" value="393.69473" units="1/cm"/>
          <inkml:channelProperty channel="F" name="resolution" value="99.90234" units="1/in"/>
          <inkml:channelProperty channel="T" name="resolution" value="1" units="1/dev"/>
        </inkml:channelProperties>
      </inkml:inkSource>
      <inkml:timestamp xml:id="ts0" timeString="2020-03-04T05:29:00.6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4895 1966 13 0,'0'0'12'16,"0"0"23"-16,0 0-12 15,0 0-5-15,0 0 24 16,0 0-27-16,0 0 3 15,0 0 22-15,0 0-17 16,0 0 2-16,0 0 30 16,-3-5-29-16,-16 5-10 15,19 0-13-15,0-43-5 16,0 8 1-16,19-6-1 16,29-28 1-16,1 15 1 15,4 7 5-15,28-6-8 16,3 15-1-16,-11 12 1 15,-1 13 2-15,-29 11-3 16,-12 1 6-16,13 28-2 16,-8 11 2-16,-10 12-3 15,-4 35 1-15,-20-16 1 16,1 0 0-16,-6 35 1 16,-16-22-2-16,5-13 4 15,-18-10-6-15,11-16 0 16,18-20 4-1,-4-23-2-15,5 1 0 16,-15-1 1-16,19-53 0 16,-2-3 0-16,17-9-1 15,22-53-1-15,-6 25-1 16,-2 13 2-16,10-5 1 16,-9 23 1-16,-6 21-7 15,1 14 4-15,-13 12 1 16,-2 11-6-16,12 8 8 15,0-1-1-15,0 25 0 16,12 24-1-16,-14 10 0 16,-5-5 2-16,-15 31-1 15,1-19 0-15,-6-6-2 16,-21 11 2-16,2-18-1 16,-9-22 1-16,10-3 1 15,18-25-5-15,-16-2 0 16,19-29 4-16,0-12-1 15,2-20-22-15,49-59 18 16,-15 14 6-16,2 14-5 16,13-1 3-16,-22 35-1 15,-15 26-1-15,-9 15 0 16,-3 11 3-16,13 2 0 16,14 15-1-1,-10 10-1-15,5 2-1 0,2 35 1 16,-4-10 5-1,-8-4-3-15,3 14 0 16,-12-10-1-16,14-4-5 16,-16 10-25-16,-1-19-49 15</inkml:trace>
  <inkml:trace contextRef="#ctx0" brushRef="#br0" timeOffset="245.98">6566 1726 63 0,'0'0'103'0,"0"0"-63"15,0 0-21-15,0 0-21 16,0 0 3-16,0 0 2 16,0 0 9-16,0 0-4 15,0 10 2-15,27 73 2 16,-22 33-14-16,0-21 2 15,-3-14 3-15,-4 29-5 16,-3-33-34-16,0-22-127 16</inkml:trace>
  <inkml:trace contextRef="#ctx0" brushRef="#br0" timeOffset="369.97">6562 1615 46 0,'-10'0'34'0,"10"0"-20"16,0-21-14-16,0 21-3 16,0-16-9-16</inkml:trace>
  <inkml:trace contextRef="#ctx0" brushRef="#br0" timeOffset="895.94">6968 1991 36 0,'3'0'65'0,"-1"0"38"15,0 0-62-15,-2 0-8 16,0 0 57-16,0-10-52 16,0-5-22-16,0 4-16 15,-2-99-2-15,0 38 0 16,-1 22-2-16,6 5 1 15,11 19 1-15,-14 13-4 16,29 9 7 0,-15 2-4-16,10 1 5 15,39 23-3-15,-15 8-1 16,-7 18 1-16,-3 41-1 16,-14-9 0-16,-12-15-17 15,-9 28 13-15,-1-13 2 16,-4-14-6-16,-22-9 5 15,9-25-2-15,-6-23-28 16,-1-13 27-16,12-29-1 16,8-21-4-16,4-54 13 15,13 0 0-15,-1 19 3 16,30-21 4-16,-4 39 4 16,-11 23-12-16,10 22 1 15,-13 17 1-15,8 9 1 16,16 0-1-16,-4 15 0 15,2 7-4-15,5 30 7 16,-5-4-3-16,-14-3 1 16,0 20-1-16,-17-13 1 15,-13 0-66-15,20 13-68 16</inkml:trace>
  <inkml:trace contextRef="#ctx0" brushRef="#br0" timeOffset="2231.86">9785 1219 45 0,'2'-4'53'16,"1"2"-21"-16,-1 0-1 16,10-2 21-16,-10 3-34 15,-2 1 0-15,0-8 8 16,3-1-22-16,35-30 4 15,-28 18-5-15,-8 4-5 16,-4 6 1-16,-8-2-2 16,-47-11 4-16,1 13 0 15,-1 2 0-15,-20 5-2 16,14 4-2-16,13-4-1 16,-3 8 7-16,14-4 1 15,5 20-5-15,-6 1 0 16,13 7 1-16,10-8 1 15,3 21 0-15,11-9-2 16,-16-1 5-16,17 31 7 16,2-10-5-16,2-2-6 15,1 21 0-15,23-14 7 16,-16-8 6-16,9 20-11 16,-2-17 1-1,-5-4 6-15,14 17 10 16,-11-15 0-16,-1-1-14 15,3 14-2-15,-5-5-3 16,5-6 5-16,4 24-4 16,-4-24-3-16,-17-3 4 15,27 21 2-15,-27-10 2 16,17-8-4-16,-15 6-2 16,0-14 2-16,1-12-6 15,11-4 4-15,-11-8 0 16,-1-10 1-16,0-9 2 15,-2 5-1-15,5-2-4 16,-5 5 4-16,3-5-2 16,-3-2 3-16,0-1-1 15,0 1 0-15,0 0-2 16,0-4-2-16,0 4 2 16,0 2 2-16,0 0-1 15,0-4 0-15,0 1 0 16,0-2-3-16,0 1 0 15,0 0-86-15,0 0-17 16,0 0-36-16</inkml:trace>
  <inkml:trace contextRef="#ctx0" brushRef="#br0" timeOffset="2735.83">8955 1946 84 0,'0'-4'32'0,"-5"4"-6"16,5-4 16-16,-5 1-23 16,3 1-2-16,4 4 20 15,-2-2-22-15,0 0-2 16,0 0 46-16,0 0-27 15,85-2-16 1,6-9 14-16,63 11-10 16,-19-24-7-16,-20 24 12 15,25-25-9-15,-44 25 5 16,-5-16-11-16,-28 16-2 16,-20-12 1-16,-12 11-6 15,-28-1-2-15,-1 2 1 16,5 0-4-16,-4-2 0 15,-1 2 2-15,12 0-25 16,-11-4-39-16,-1 2-179 16</inkml:trace>
  <inkml:trace contextRef="#ctx0" brushRef="#br0" timeOffset="3880.77">10434 1230 63 0,'3'0'29'0,"-1"0"-8"16,0 0 11-16,1 0-22 15,-1 0 3-15,1 0 3 16,-6 0-11-16,3 0-3 15,0 0 9-15,0 0-6 16,3-4 3-16,-3-3 23 16,2 3-12-16,-2 2 2 15,0-5 10-15,5 7-18 16,-5-4-1-16,0 4-1 16,0-4-10-16,0 0 0 15,0 4 2-15,0 0-3 16,0 0 1-16,0 0 1 15,0 0-1-15,0 0-2 16,0 0 3-16,0 0-3 16,0 0-1-16,0 0 4 15,0 0-3-15,0 0 0 16,0 0 2-16,0 0 0 16,0 0 2-16,0 0 0 15,0 0-2-15,0 0 0 16,0 0-1-16,0 0-3 15,0 0 5 1,0 0-3-16,0 0 2 16,0 0 1-16,0 0 0 15,-34 36-3-15,15-12-1 16,-5 9 1-16,-10 23 3 16,13-11-1-16,6-1-3 15,1 14 1-15,-3-6-1 16,-5-3 5-16,1 27-1 15,4-11-2-15,14-9 1 16,-6 16-3-16,6-10-1 16,3-14 7-16,3 10-2 15,18-14-2-15,-11-5 2 16,31 21 0-16,-3-19 2 16,1-8 3-16,19 5-3 15,-13-3-3-15,-11-7-1 16,7-4 2-16,-10-15-1 15,-9-7 1-15,2 0 0 16,-7 13-2-16,-15-13-21 16,10-2-32-16,-10 4-66 15</inkml:trace>
  <inkml:trace contextRef="#ctx0" brushRef="#br0" timeOffset="4792.71">10692 1671 50 0,'0'0'38'16,"0"-4"2"-16,0 4 42 15,0-4-43-15,0 0-3 16,0 8 22-16,0-4-32 16,0 0-5-16,0 0 4 15,0 0-16-15,-3-44 4 16,3 27-10-16,3-4-2 16,-1 6-1-16,15 2-1 15,14-7 1-15,8 5-2 16,-6 6 0-16,11 5 0 15,-11-7 5 1,-2 9-2-16,1 0 0 16,-13 0 0-16,-7-1-3 15,-10 6 3-15,6-3-3 16,16 10-4-16,-22-3 5 16,17 10 3-16,-16 3-2 15,9 32 0-15,-10-3 4 16,-4 3-1-16,-17 33-3 15,-6-12 2-15,-13-15-2 16,-27 22 0-16,15-28 1 16,6-8-7-16,3-10-17 15,15-14-6-15,23-18-8 16,-4 4 16-16,2-3-24 16,-7 12-136-16</inkml:trace>
  <inkml:trace contextRef="#ctx0" brushRef="#br0" timeOffset="5200.68">11108 1505 24 0,'4'0'26'0,"-1"0"28"0,-1 0-34 15,1 0-11 1,-1 0-3-16,1 0-8 15,-1 0 0-15,3 0 2 16,-10 0 1-16,5 0 1 16,-12 0 0-16,-19 11 6 15,-3 6 7-15,3 7 23 16,-13 21-24-16,16-4-10 16,6 0 2-16,0 7 2 15,3-13-6-15,9 3 1 16,8 2-3-16,0-2 2 15,4-10 17-15,27 7-3 16,0-11 10-16,14-3 22 16,36-7-28-16,-14-12-9 15,-12 13-6-15,7-13-1 16,-24 2 0-16,-12-4-1 16,3-4-3-16,-13 2-15 15,-11-15-112-15,23-5 27 16,-21-6 0-16</inkml:trace>
  <inkml:trace contextRef="#ctx0" brushRef="#br0" timeOffset="5645.66">11307 1105 60 0,'0'-4'37'0,"0"4"-9"16,0-5-2-16,0 3-22 15,0 4-3-15,0-2 1 16,0 0-1-16,0 0 0 16,0 0 9-16,0 0-6 15,137 61 3-15,-40-16 17 16,23 20-9-16,-31-7-12 16,-19 1 6-16,7 19-6 15,-27-18 1-15,-11-4 1 16,2 12 0-16,-15-6 1 15,-9-5 5 1,-15 27-8-16,1-15-2 16,-6-9 1-16,-38 33-1 15,3-17-20-15,-13-5-174 16</inkml:trace>
  <inkml:trace contextRef="#ctx0" brushRef="#br0" timeOffset="6376.62">11274 1267 8 0,'2'0'10'15,"3"0"0"-15,-3 0 10 16,1 0-9-16,-6 0-3 16,3 0 4-16,0 0-12 15,0 0 0-15,0 0 5 16,0 0 3-16,0 0 7 15,-2 15 11-15,-27 15 9 16,7 1-6-16,-9 1-12 16,-29 22-6-1,12-10-3-15,9-5-4 16,1 15 0-16,9-15-2 16,0-1 1-16,0 3-3 15,12-13 1-15,15-8-1 16,-22-20 0-16,24 4-2 15,0-4-1-15,0 15 4 16,-2-14-1-16,2 3-2 16,0-4-29-16,0 4-52 15</inkml:trace>
  <inkml:trace contextRef="#ctx0" brushRef="#br0" timeOffset="9248.45">9869 3503 22 0,'0'0'24'15,"0"0"-5"-15,0 0 29 16,0 0-21-16,0 0 1 16,0 0 17-16,0 0-29 15,0 0-6-15,0 0 7 16,0 0-13-16,2-15-2 15,18 2 8-15,-20-5-5 16,2-1 4 0,0-5 3-16,-4-19-13 15,0 6 1-15,-15 1 3 16,-7-10-3-16,0 14-1 16,-8 8-2-16,-16 9 1 15,7 6 2-15,1 7-1 16,-30 4 1-16,7 22 1 15,8 0-5-15,0 38 2 16,11-10 2-16,20 0 2 16,17 13-3-16,0-9-1 15,7-17 0-15,26 9 3 16,20-25 0-16,9-14-1 16,54-9 5-16,-25-2-1 15,-7-18-5-15,7-5 4 16,-26-3 3-16,-20-1-3 15,-16-33 6-15,-20 16 15 16,20 7 23-16,-17 9-38 16,-3 11-8-16,0 17-1 15,-2-1-1-15,0-3-2 16,0 4 0-16,0 0 0 16,0 1-1-16,0-3 2 15,3 13 4 1,6 0 1-16,3 32-6 15,8 4 3-15,6 3 3 16,17 31-3-16,-4-5 0 16,-3 0-2-16,15 45 1 15,-13-18 1-15,-12-6 3 16,-1 31-2-16,-9-23 0 16,-4-20-1-16,-9 18 3 15,-1-27-5-15,-4-16 1 16,-13 7 3-16,-4-22 2 15,-22-10 42-15,-41-12-4 16,8-10-4-16,4-9-7 16,-53-10-26-16,22-21 0 15,12-14 20-15,-9-52-21 16,35 6-5-16,30-55 0 16,21 22 0-16,9 19-4 15,20-18 2-15,26 34 0 16,27 20-5-16,74-6-14 15,-26 23-23-15,-22 15-96 16,-14 20 55-16,-41 13-4 16,-17-7-55-1</inkml:trace>
  <inkml:trace contextRef="#ctx0" brushRef="#br0" timeOffset="9721.42">10742 3111 35 0,'2'0'122'0,"1"0"-74"16,2 0-11-16,0 0-3 16,-5-4-33-16,0 2-1 15,0-2 2-15,0 2 1 16,0 2-1-16,-32 12 5 15,1 53-1-15,7-2-5 16,7 0 9 0,15 43-3-16,-1-17 5 15,6-12-2-15,23 21-7 16,1-21 0-16,16-12 2 16,39-2-7-16,-13-18 5 15,-8-19-4-15,30-15-25 16,-21-9-39-16</inkml:trace>
  <inkml:trace contextRef="#ctx0" brushRef="#br0" timeOffset="10360.37">11218 3269 24 0,'-4'-4'31'0,"1"2"7"16,-11-5 1-16,9 3-32 16,5-4-1-16,-3 5 2 15,3-5-4 1,0-7-3-16,12-52-3 15,25 38 2-15,-1 27 5 16,-5 0-2-16,22 28 4 16,-17 2-2-16,-5 13 1 15,-7 31-1-15,-21-7 2 16,-1-5 7-16,-24 26-14 16,1-18-1-16,-13-6 2 15,-4 3 3-15,11-33-1 16,22-31 2-16,5 1 8 15,-2 0 3-15,-8 9-17 16,13-52-14-16,23-18-2 16,3-19 3-16,41-45 12 15,-8 30 2-15,-9 20 7 16,7 10 11-16,-24 22 5 16,-16 17 51-16,-18 0-52 15,3 15-15-15,-3 5-7 16,-2 2-1-16,0-2-1 15,0-1 4-15,-31 27-2 16,7-2-2-16,-2 12 0 16,-1 26 4-1,3-14 0-15,22-3-7 0,-1 11 4 16,1-3 2 0,-1-12-2-16,25 22 2 15,19-12 5-15,17-8-2 16,48-7-5-16,-22-14 0 15,-10-10-67-15,27-5-15 16,-21-3-17-16</inkml:trace>
  <inkml:trace contextRef="#ctx0" brushRef="#br0" timeOffset="10704.36">12185 2837 71 0,'0'0'29'0,"0"0"0"15,-2-2 46-15,2-7-53 16,-3 7-13-16,3 0-16 16,0-3 4-16,-2-5 1 15,0-27 4-15,2 37-2 16,41 2 1-16,-3 37-1 15,46 19 1-15,-12-3-1 16,-2 1 0 0,17 34 1-16,-30-14 0 15,-18-4 11-15,-22 38-7 16,-15-9 5-16,1-5 0 16,-25 46-11-16,-9-38 2 15,-3-22 1-15,-26-2-4 16,17-26-10-16,6-17-141 15</inkml:trace>
  <inkml:trace contextRef="#ctx0" brushRef="#br0" timeOffset="11512.32">13662 2937 31 0,'0'-1'45'16,"0"-1"-4"-16,0 0 9 15,0 0-40-15,0-2-9 16,0 2 1 0,0 2-2-16,0 0-1 15,0 0 1-15,0 0 0 0,0 0 3 16,-14 30 5 0,-54 33-4-16,-4-3 5 15,-7-2 0-15,-34 12-8 16,29-16-2-16,21-13-1 15,5-4 2-15,27-10 3 16,14-13-4-16,15-2 1 16,-3-9 0-16,-7-3-1 15,10 2 1-15,2 4 3 16,2 3 18-16,27-5-8 16,14 11-7-16,12-12 2 15,51 14 0-15,-17-15-2 16,-2 0-4-16,28 16-2 15,-31-16-1-15,-23 11-1 16,6-11 0-16,-24 11-3 16,-11-11-60-16,-11 2 5 15,-18-2-17-15</inkml:trace>
  <inkml:trace contextRef="#ctx0" brushRef="#br0" timeOffset="11839.3">13147 3752 40 0,'-9'0'30'0,"9"0"16"15,0 0-38-15,0 0-3 16,0 0 19-16,0 0-9 15,0 0 5-15,0 0 51 16,0 0-25-16,0 0-6 16,86 10 0-16,13-1-23 15,-15-7-5-15,5 7-9 16,31-9-2-16,-28 0-1 16,-27-4-5-16,12-14-1 15,-32 16-22-15,-11-2-94 16,-7 2 32-16,-3 0-11 15</inkml:trace>
  <inkml:trace contextRef="#ctx0" brushRef="#br0" timeOffset="12352.27">14627 3146 58 0,'2'0'36'0,"0"0"-4"15,1 0 4-15,-1 0-32 16,-4 0-4-16,2 0-6 15,0 0 9-15,0 0-2 16,0 0 2-16,0 0 0 16,-60 37-2-16,31-2-6 15,10 29 5-15,7-9 2 16,9-2-5-16,1 19 2 16,4-18 1-16,13-6 8 15,18-3 3-15,8-17 4 16,0-15 30-16,41-11-21 15,-12 0 9-15,-3-4 64 16,17-33-70 0,-24 3-18-16,-4-9 45 0,-6-32-36 15,-11 8-3 1,-18 4 1-16,-18-25-2 16,-6 18-4-16,-30-9-11 15,-8 23 1-15,-3 17-2 16,-28 9-2-16,17 15 0 15,-5 11-90-15,-29 12-42 16,12 14-58-16</inkml:trace>
  <inkml:trace contextRef="#ctx0" brushRef="#br0" timeOffset="14629.13">9956 5001 37 0,'-3'0'26'0,"-4"0"-2"16,7 0 0-16,0 0-22 15,0 0-1-15,0 0 1 16,0 0-2-16,0 0 3 16,0 0 14-16,0 0 0 15,48 95 3-15,-19-8 14 16,29 43-27 0,-10-22 2-16,-10-13 12 15,3 28-15-15,-14-28-4 16,-3-14-1-16,4 3-1 15,-6-24 2-15,-10-23-4 16,-9 0 4-16,9-15 0 16,-10-20 32-16,-2 0 9 15,0 0 14-15,0 2-2 16,0 1-56-16,2-40 0 16,-4-6-1-16,0-71-4 15,2 12 2-15,0 3 5 16,2-18-1-16,0 33-1 15,-2 21 3-15,39 3-2 16,-22 23-2-16,7 7 0 16,34 4 3-16,-1 14-3 15,3 8 2-15,25 4 4 16,-18 13-2-16,-5 11-4 16,23 30 1-16,-23-2 1 15,-7 0 6-15,3 11-9 16,-15-15 0-1,-16-13 2-15,2 12 2 16,-8-10 2-16,-1-9-24 16,-3 9-47-16,-15-10-46 15</inkml:trace>
  <inkml:trace contextRef="#ctx0" brushRef="#br0" timeOffset="15032.15">12048 4705 75 0,'0'0'89'15,"0"0"-55"-15,0 0-3 16,0 0 6-16,0-2-33 16,0 0-2-16,0 0-3 15,0-1 12-15,0 3 19 16,-48 3 54 0,-14 75-51-16,-6-11-2 0,8 13 41 15,-12 52-54 1,24-13-12-16,24-18-6 15,21 18 3-15,1-32 0 16,38 12-3-16,10-32 0 16,14-17 5-16,43-5-6 15,-9-17-4-15,-12-10-114 16,41-16 12-16,-34 9-11 16</inkml:trace>
  <inkml:trace contextRef="#ctx0" brushRef="#br0" timeOffset="16773">12188 5255 39 0,'-3'-1'38'16,"1"-1"36"-16,-1-4-41 15,3 4-7-15,0-5 22 16,0-12-25-16,3 10-4 16,38-82 6-16,21 16-8 15,-6 27-1-15,-8 16-13 16,9 12-1-16,-13 18-3 16,-8 0 3-16,12 12-4 15,-14-1 3-15,-3 15 12 16,-22 50 1-16,-6 6 6 15,-6 0-5-15,-47 30-18 16,7-30 2-16,-3-18 4 16,-17 3-3-16,23-19 2 15,8-16 0-15,8-6-2 16,22-22-2-16,-13-2-7 16,13-33-18-16,4-8-6 15,34-25-21-15,46-79 47 16,-2 13 6-1,-6 21 1-15,20-3 0 16,-36 40 8-16,-17 24 26 16,-20 22-22-16,-18 26-5 15,1 0-6-15,-1-2 0 16,-1-3 0-16,-4 22-2 16,-51 44 2-16,22 3 11 15,7-3 9-15,2 25-18 16,17-21-1-16,3-11 4 15,14 4-2-15,7-17 0 16,22-7-6-16,58-1 1 16,-3-7-12-16,-7-12-129 15,33-11 18-15</inkml:trace>
  <inkml:trace contextRef="#ctx0" brushRef="#br0" timeOffset="17088.99">13256 4565 28 0,'0'0'98'0,"0"0"-27"16,-3-2 2-1,3-7 31-15,-2 7-83 16,2 0-15-16,0-3-6 15,-5-3 0-15,10-23 1 16,24 29 1-16,52 4-2 16,1 7 2-16,2 12 1 15,25 44-3-15,-35-11 0 16,-18-6 3-16,-4 30 0 16,-13-5 1-16,-20-1 7 15,-16 55-5-15,-6-14-3 16,-6-9-7-16,-49 30-44 15,-5-33-80-15</inkml:trace>
  <inkml:trace contextRef="#ctx0" brushRef="#br0" timeOffset="17655.96">14482 4761 29 0,'-12'0'46'16,"12"0"-11"-16,0 0 27 16,0 0-21-16,0 0-1 15,0 0 2-15,0 0-27 16,0 0 5-16,0 0 34 16,0 0-11-16,0 0 2 15,0 0-7-15,104-4-37 16,-20-15 2-16,3 6-1 15,52-16-2 1,-26 6 0-16,-24 5-33 16,-2 1-27-16,-32 4-29 15,-19 11-164-15</inkml:trace>
  <inkml:trace contextRef="#ctx0" brushRef="#br0" timeOffset="17839.93">14393 5192 85 0,'-4'2'54'16,"1"0"-8"-16,1-2 29 16,16 0-44-16,3 0-14 15,9 0-8-15,27-2-5 16,258-24-4-16,-107 7-104 15,-7-21-14-15</inkml:trace>
  <inkml:trace contextRef="#ctx0" brushRef="#br0" timeOffset="18247.91">16132 4532 72 0,'3'0'124'16,"-1"0"-80"-16,1 0-13 16,-1 0-12-16,0 0-19 15,-4 0 4-15,2 0-1 16,0 0 1-16,-12 4-3 16,-77 53-1-16,24 23 1 15,22-17 0-15,14-5 0 16,17 30-1-16,9-18 2 15,6-14 5-15,26 5-1 16,12-18 7-16,9-15 24 16,51-26-14-16,-9 7-8 15,9-9 37-15,43-29-2 16,-33-11-7-16,-27-2 9 16,-10-35 10-16,-30 9-14 15,-40-27-34-15,8 18 8 16,-12 10-13-16,-38-7-10 15,-15 20 0-15,-14 11-8 16,-39 6-29-16,29 15-54 16,19 20-263-1</inkml:trace>
  <inkml:trace contextRef="#ctx0" brushRef="#br0" timeOffset="22048.7">4094 167 23 0,'0'0'33'16,"0"0"-6"-16,0 0 5 16,0 0-27-16,0 0-4 15,0 0-6-15,0 0 3 16,0 0 1-16,0 0-1 15,0 0 2-15,0 0 0 16,0 21 7-16,38 66-6 16,-18 6 0-16,6 10-4 15,15 62-1-15,-5-27 3 16,0-6 12-16,7 67 49 16,3-30 1-1,-3-24-54-15,46 51-3 16,-7-44 6-16,2-8 30 15,32 81-21-15,-20-39-10 16,-14-24 6-16,43 40-10 16,-31-40-1-16,-15-24 2 15,22 37-4-15,-24-38 1 16,-14-16 5-16,16 37-4 16,-17-31 1-16,-11-15-1 15,12 35 3-15,-11-27-4 16,-6-23-4-16,19 30 3 15,-14-29-2-15,-13-14 2 16,3 20-1-16,-3-14-2 16,-6-3 5-16,13 36-5 15,-13-21-1-15,-6-15 2 16,20 38-1-16,-12-26 0 16,-8-12-1-16,15 29 2 15,-10-27 2-15,-4-11-3 16,4 19 1-16,-9-17 2 15,6-12-3-15,4 29 2 16,1-19 0-16,-1-5 1 16,8 26-1-16,-3-14-3 15,-16-12 4 1,15 35-2-16,-12-19-11 16,3-5 11-16,-3 23 2 15,0-21-1-15,-7-13 0 16,0-10-2-16,-3 24 1 15,0-20-1-15,-11-7 0 16,26 12 1-16,-27-18 0 16,1-11-1-16,4-11 3 15,-2-4-1-15,-1-25 1 16,-4 7-1-16,0-7 3 16,0-1 0-16,0 6 0 15,5-5 46-15,-5-1-24 16,0 0-26-16,0 0 32 15,0 0-32-15,0-4-5 16,0 2 3-16,0 0 3 16,0 0-3-16,27 2 0 15,-6-4 0-15,30 0-8 16,55-15 5-16,-5 6 3 16,-5 0 0-16,53-8 2 15,-26 5 4-15,-10-1-10 16,31-6 6-16,-19 6 1 15,-17 4 1 1,51 2-2-16,-24 0 0 16,-13 7 3-16,49-22-4 15,-36 14-3-15,-8 8 1 16,71-26-3-16,-35 25 0 16,-11-18-10-16,74 10 7 15,-34 2-2-15,-23-2-4 16,47-2 10-16,-35 1 3 15,-28 11 3-15,47-27-3 16,-41 18 1-16,-12 1 4 16,71 2-4-16,-32 5 1 15,-28-19-1-15,54 10 3 16,-44 9-3-16,-28-18 1 16,28 18 0-16,-35-9 0 15,-13 9 1-15,34-15 0 16,-36 15-1-16,-27-9-6 15,37 9 8-15,-6-16-2 16,3 7-1-16,70-4 1 16,-41-2 0-16,-24 2 4 15,34-9-4-15,-35 5-2 16,-18 12 3-16,45-14-2 16,-26 6 1-1,-12-7-2-15,48-6 3 16,-24 4 0-16,-10 0-1 15,68-15 0-15,-46 7 0 16,-29 1 1-16,10 6-1 16,-37 7 0-16,-16 8-1 15,12-21-1-15,-24 9 2 16,-15 7 5-16,24-11-4 16,-11 0-2-16,4-1 0 15,43-12 3-15,-23 0 0 16,-11 8-5-16,30 1 2 15,-24 6 1-15,-18 5 2 16,8-1 4-16,-19 1 12 16,-12 2 11-16,-10-3-17 15,-10 5-7-15,-9 2-5 16,24-13 0-16,0-2 0 16,0-4 9-16,2-10 1 15,-19 10 7-15,-7 12 8 16,-15-5-10-16,23 7 14 15,-23 5-23-15,0 5-4 16,1-7-5-16,-1-18 2 16,1-4 0-16,1-6 2 15,-1-35 1 1,-1 13-3-16,1 7-3 16,-1-22 5-16,-2 9 0 15,0 6-2-15,-2-26-1 16,-1 13 1-16,-9 7 3 15,0-22 0-15,-2 21-2 16,-6-12-2-16,8 21 2 16,8 7 4-16,-23-32-5 15,25 10-1-15,-20 9-1 16,20-27 3-16,-22 19 2 16,21 10-2-16,-33-22-2 15,24 18-2-15,3 8 6 16,-13-20-3-16,3 17-1 15,2 5-6-15,0-19 8 16,-2 15-1-16,7 11-4 16,-8-13 5-16,6 9-3 15,-10-9 1-15,7 15-11 16,7 2 1-16,8-26 11 16,-27 11-3-16,20 7 3 15,-30-18 3-15,17 12-3 16,3 7 0-16,-7-21 3 15,4 24-2 1,0 7-1-16,6-18 4 16,-1 0-3-16,7 5-2 15,-9-31 0-15,0 22 3 16,4 8-1-16,-11-21 1 16,9 13-5-16,-9-20 5 15,6 22 1-15,1 9-3 16,-5-20 1-16,0 15 1 15,2 2-2-15,-2-19 0 16,7 15-1-16,-2 7 3 16,-7-13-1-16,6 21 1 15,4 2-3-15,4-12 2 16,-3 6 3-16,3 11-4 16,-5-14 1-16,3-1 0 15,2 2-2-15,-3-20 0 16,1 14 3-16,12-18 0 15,-20 15 0-15,19 6-1 16,-13-6-1-16,13 11 1 16,-14 5 1-16,15-23-2 15,-20 16-1-15,20 11 1 16,0-12 1-16,-13 18-1 16,13 1 1-16,-1-10-1 15,-11 11 1 1,11 9-4-16,1-20-1 15,0 12 8-15,-1-18-5 16,-2 15 2-16,3 2-4 16,0 24 4-16,-1 13-1 15,1 0-11-15,-1 0 10 16,1 0-4-16,0 0-64 16,-3 0 0-16,5 0-23 15</inkml:trace>
  <inkml:trace contextRef="#ctx0" brushRef="#br0" timeOffset="30756.19">5568 2701 4 0,'0'0'5'0,"0"0"-2"16,0 0 0-16,0 0 9 15,5-2 2-15,10 2 0 16,13-1 31-16,4-1-27 16,170-11-5-16,-60 11 3 15,4-22-7-15,-25 22-3 16,-11-11-2-16,44 9-1 16,-41-13 2-16,-14 14 0 15,24-9-1-15,-27 10 0 16,-5-16 7-1,46-1-7-15,-26 1-1 16,-15 1-2-16,0-2-1 16,-16 6 2-16,-23 4-3 15,18 5 1-15,-25-3-1 16,-9 7 3-16,12-6-1 16,-12 4-1-16,-14 1 0 15,-6-1 0-15,-6 0 0 16,-13-2 0-16,8 4 1 15,-10 0 1-15,5 0-1 16,-3 0-1-16,0 0-15 16,13 0-119-16</inkml:trace>
  <inkml:trace contextRef="#ctx0" brushRef="#br0" timeOffset="31272.15">5677 3122 25 0,'2'0'22'15,"17"0"15"-15,15 0-24 16,-10 0-4-16,19 0 2 15,25-2-5-15,309-13 1 16,-122 4 11-16,10-12-15 16,-70 9 0-16,-34-1-2 15,19-13 3-15,-52 7 4 16,-37 8 19-16,-2 2-15 16,-29 2 0-16,-19 0 7 15,2-6-15-15,-7 3 1 16,-4-2-5-16,9-7 1 15,-8 8 0-15,-11 6-3 16,9-6 1-16,-9 1 2 16,7 11-1-1,-8-24-3-15,-6 24-14 16,-13-3-136-16</inkml:trace>
  <inkml:trace contextRef="#ctx0" brushRef="#br0" timeOffset="32728.06">9761 644 10 0,'0'0'5'16,"0"-4"-5"-16,0 4-2 15,0-4-1-15,0 8 3 16,0-4 2-16,0 0-3 16,0 0 2-16,0 0-4 15,0 0 6-15,67 41-1 16,-28-9-3-16,4 16 1 15,-12-11-1-15,-2-5 1 16,0-8-1-16,-10-4 3 16,0-3-2-16,-19-17 9 15,15 8 16-15,-13-5 54 16,13 3-33-16,4-8-17 16,-7 2-19-16,53-56-4 15,17 12 5-15,2-9 5 16,34-27-15-1,-17 10-3-15,-3 10 5 0,35-18-3 16,-32 26 2 0,-24 7 6-16,7-7-5 15,-24 17 1-15,-14 14 4 16,2-3-8-16,-22 11 1 16,-23 10-1-16,4-5-1 15,-2 8 1-15,9-17-2 16,0 14-1-16,-11 3 2 15,-3-4-50-15,0 4-2 16,0-4-16-16</inkml:trace>
  <inkml:trace contextRef="#ctx0" brushRef="#br0" timeOffset="35708.89">9857 2906 1 0,'0'-4'1'0,"0"2"0"15,0 2 0-15,0-3-1 16,0 1-1-16,0 0-2 16,0-2 3-16,0 2 0 15,0 4 3-15,0-2-4 16,22 45-1-16,4-6 3 16,-4-13 0-16,-1-4 0 15,3-1-2-15,-21-19 5 16,2 5 45-16,-1-3 0 15,18 1-6 1,9-5-21-16,15-18-7 16,9-12-3-16,8-9-4 15,38-45 2-15,-7 8-2 16,-8 5-5-16,37-22-3 16,-32 22 1-16,-11 16-3 15,2 1 0-15,-32 26-11 16,-14 18-80-16,7 10 19 15</inkml:trace>
  <inkml:trace contextRef="#ctx0" brushRef="#br0" timeOffset="36584.83">9686 4883 14 0,'0'0'35'16,"0"0"-20"-16,0 0-10 16,0 0 13-1,0 0-3-15,19-9 2 16,10 5 19-16,34-25-21 16,312-102 0-16,-103 48 11 15,48 1-20-15,-48 24 1 16,-39 10 8-16,87-15-10 15,-70 16 7-15,-29 8 14 16,85-15-22-16,-49 9 0 16,-24 4 10-16,87-9-5 15,-65 13-1-15,-38 9 6 16,52-18-5-16,-62 5 2 16,-34 7-4-16,56-7 0 15,-39 2 4-15,-17 2 3 16,63-11-10-16,-56 12 2 15,-31 8-3-15,31-5-3 16,-40 7 0-16,-34 4 2 16,2 5-1-16,-24 4-2 15,-19 11 1-15,-5-19 1 16,-21 20 0-16,-13-9-1 16,13 8-2-16,-13 1-2 15,5-1-16-15,-4 0-26 16,-25 0-122-16,8 2 56 15</inkml:trace>
  <inkml:trace contextRef="#ctx0" brushRef="#br0" timeOffset="37888.76">10372 6349 39 0,'0'0'18'0,"0"0"-1"15,0 0 18-15,0 0-18 16,0 0-1-16,0 0 9 16,0 0-18-16,0 0-2 15,0 0-3-15,29-1-3 16,117-48 1-16,-35 25 6 16,28-2 0-16,-26 5-1 15,-4 5 12-15,71-10-8 16,-19 7-1-16,-2-1 10 15,91-5-12 1,-38 3 0-16,-17 2-3 16,69-6-3-16,-47 3 4 15,-37 10 2-15,70-2-2 16,-48 2 6-16,-14 0 8 16,74-5-2-16,-50 3 5 15,-27 2 13-15,68-11-17 16,-42 3-2-16,-21 1 16 15,87-18-21-15,-46 7-7 16,-34 5 10-16,43-11-5 16,-62 7-3-16,-28 6 5 15,35-1-8-15,-48 5 2 16,-31 3-1-16,2-5-3 16,-21 9-1-16,-25 5 3 15,1-1-4-15,-20 0 3 16,-5 7 0-16,1-9-3 15,-17 9-1-15,-18 0-19 16,6 2-11-16,-8-2-20 16,10-5-158-16</inkml:trace>
  <inkml:trace contextRef="#ctx0" brushRef="#br0" timeOffset="40751.58">2886 8303 30 0,'0'-2'44'16,"0"0"-38"-16,0 0-4 15,0-2-7-15,0 3 5 16,0-1 0-16,0 4-3 15,0-2 1-15,0 0 3 16,0 0-3-16,0 33 4 16,5 15-1-16,-10 10 3 15,5 39-5 1,-26-19 0-16,7-7 2 16,-29 31-1-16,4-18 1 15,3-10-4-15,-7 21 6 16,-2-19 0-16,4-7-3 15,-29 17 0-15,23-19 1 16,3-15 0-16,-15 9 3 16,6-12 1-16,5-10-5 15,-14 0 0-15,18-17 9 16,9-7 33-16,8-13-27 16,1 9 1-16,9-11 59 15,-4-2-67-15,4-20-11 16,3-8 3-16,-12-54-1 15,14 4 1-15,12 10-5 16,-5-10 4-16,10 26 3 16,0 18 2-16,0-7-2 15,25 16-3-15,-9 6-2 16,20-3 2-16,1 9 2 16,11 2-4-16,19 11 4 15,-14-9-1-15,-7 11-3 16,11 2 4-16,-9 20-1 15,-7-5-1-15,17 31 2 16,-10-3 0 0,-2-2-1-16,12 26-1 15,-10-17 1-15,-17-2-2 16,24 13 3-16,-21-9-1 16,7-9 3-16,5 9-3 15,-8-15-2-15,-2-8 2 16,10-10 0-16,-3-8 0 15,-2-9 3-15,7 14-3 16,-7-16 2-16,-3 2-13 16,30-21-39-16,-10-3-57 15</inkml:trace>
  <inkml:trace contextRef="#ctx0" brushRef="#br0" timeOffset="44904.35">7391 9196 47 0,'0'0'21'0,"0"0"-1"16,0 0 14-16,0 0-20 16,0 0 3-16,0 0 15 15,0 0-19-15,0 0 0 16,0 0 8-16,0 0-12 16,85-11-2-16,-23 9 11 15,27-26-17-15,-9 11 0 16,-8-5 2-16,34-4-1 15,-22 13-4-15,-7 11 3 16,5-21-1-16,-32 22-2 16,-9-16 0-16,-5 15-13 15,-14 0-21-15,-20-7-76 16,0 9 46-16</inkml:trace>
  <inkml:trace contextRef="#ctx0" brushRef="#br0" timeOffset="45240.33">7408 9497 69 0,'0'4'29'0,"0"-2"-2"16,20-2 30-16,-4 0-27 15,11-2-6-15,9-2 8 16,257-65-27-16,-100 32-3 16,-51 5-2-16,0 5 2 15,-51 4-2-15,-33 12-2 16,-25 2 1-16,-11 5 2 15,-17-13 0-15,-3 17-5 16,20 0-18 0,-20 0-123-16</inkml:trace>
  <inkml:trace contextRef="#ctx0" brushRef="#br0" timeOffset="46448.26">10235 8485 34 0,'0'0'5'0,"0"0"7"16,2-15 25-16,17 13-14 15,-16-14-8-15,16 14 18 16,58-82-16-16,-39 47 1 16,-16 20 18-16,-10 15-20 15,-10-2-2-15,-2-9-5 16,-2 12-8-16,2-12-3 16,-2 0 2-16,-54 3-1 15,1 8-1-15,0-11 1 16,-15 13-1-16,24 0 2 15,8 2 5-15,-8 11-6 16,20-2-2 0,4 2 4-16,-5 13-1 15,1-3 1-15,14 1-1 16,-7 26-1-16,16 0-1 16,-23 1-1-16,23 27 4 15,3-9 1-15,0-2-2 16,3 44 6-16,9-10 2 15,2-5 0-15,15 66-3 16,-7-22 0-16,-20-16-2 16,15 31-2-16,-15-42 2 15,22-22 1-15,-21 14-3 16,-1-35-1-16,3-16-2 16,-2-20 2-16,6-12 0 15,-6-20-12-15,-3 0-44 16,0 2-51-16</inkml:trace>
  <inkml:trace contextRef="#ctx0" brushRef="#br0" timeOffset="46728.24">9347 9560 19 0,'0'0'36'0,"-10"0"50"15,10-16-53-15,3 4-8 16,-1-1 2 0,39-3-17-16,164-105-2 15,-47 48-8-15,35 29-2 16,-49 19 2-16,-26 7 1 16,9 1 2-16,-38 4 0 15,-28 11-4-15,-16-16 1 16,-14 16 1-16,-28 0-1 15,14 2-2-15,-15-2-11 16,3 0-100-16</inkml:trace>
  <inkml:trace contextRef="#ctx0" brushRef="#br0" timeOffset="47088.22">11019 8502 51 0,'0'0'26'0,"0"0"1"16,0 0 4 0,-3-2-29-16,3 0-4 15,0-3 2-15,-2 3 7 0,-10 2 1 16,-87 16 15-1,37 63 8-15,21 1 11 16,14 5-13-16,8 43-18 16,17-20-2-16,-3-15 4 15,17 30-11-15,-2-32-1 16,18-16 2-16,40 7 0 16,-3-25 0-16,-3-14-2 15,25-13 1-15,-27-15-6 16,-7-13-86-16,5 9 8 15,-15-11-11-15</inkml:trace>
  <inkml:trace contextRef="#ctx0" brushRef="#br0" timeOffset="47648.19">11295 8883 24 0,'-2'0'46'15,"-3"0"-27"-15,5-2-5 16,0-9-1-16,0 9-10 16,0-9-3-1,2-4 3-15,63-52-3 16,-21 34-2-16,-3 18 4 16,12 13-1-16,-10 4-2 15,-14 0 4-15,0 55-2 16,-17-14 13-16,-10 7 9 15,-12 36-2-15,-11-12 2 16,-13-8-8-16,-36 10-11 16,15-28-2-16,12-12 0 15,11-10-2-15,28-25 6 16,1 1 12-16,-6 11-17 16,11-28-2-16,12-18-22 15,59-69 8-15,8 3 10 16,4 4 6-16,16-28 0 15,-29 38 5-15,-22 25 39 16,-6 19-7-16,-23 17-1 16,-16 11-12-16,14 11-25 15,-16 0-1-15,-3-5 2 16,-3 16-5-16,-33 15 5 16,19 12 0-16,-12 29 0 15,1-9 0-15,16-2 3 16,9 22-5-1,6-15 0-15,-1-9 3 16,48 12-2-16,-6-22 0 16,11-10 1-16,32 0-1 15,-18-6-13-15,-8-13-125 16,20-9 17-16</inkml:trace>
  <inkml:trace contextRef="#ctx0" brushRef="#br0" timeOffset="47972.17">12164 8122 88 0,'-3'0'25'15,"-4"0"-12"-15,7 0-1 16,0 0 3-16,0 0-5 15,0 0-6-15,26 2-3 16,-6 0 0-16,146 37-2 16,-27 35-1-16,-43-3 5 15,-31-2-2-15,-7 33 10 16,-29-14 7 0,-12-5 21-16,-15 42-28 15,-4-19-6-15,-10-15 0 0,-29 23-4 16,-2-36 1-1,6-9-78-15,-18 11-44 16</inkml:trace>
  <inkml:trace contextRef="#ctx0" brushRef="#br0" timeOffset="48352.15">13359 8837 34 0,'0'0'31'16,"0"0"24"-16,0 0-42 15,0 0-7-15,0 0 25 16,0 0-3-16,0 0 5 16,0 0 36-1,0 0-35-15,19 0-6 16,104-4 5-16,16-11-30 16,-33 6-4-16,-17-4 2 15,15-10 0-15,-35 7-2 16,-16 3-27-16,-4 0-17 15,-18 1-13-15,-17 11-86 16,-11-1 62-16</inkml:trace>
  <inkml:trace contextRef="#ctx0" brushRef="#br0" timeOffset="48648.13">13626 8500 67 0,'0'-2'54'0,"0"-2"-6"16,0 3 8-16,0-1-52 15,0 0 0-15,0 0-8 16,0 4 3-16,0-2 2 16,0 0 10-16,0 0-8 15,5 97 4-15,-3-31 45 16,13 41-40-1,-1-20-1-15,5-7-3 16,3 11-10-16,0-18 3 16,-1-16 2-16,6 18-5 15,-8-25-2-15,-2-13-150 16,7-5 34-16</inkml:trace>
  <inkml:trace contextRef="#ctx0" brushRef="#br0" timeOffset="52959.87">12217 3421 27 0,'0'-2'8'16,"0"-1"3"-16,0 1 11 15,0 2-7-15,0-4-2 16,0 8 5-16,0-4-13 16,0 0-7-16,0 0-2 15,0 0 1-15,0 0 1 16,0 0 5-16,0 0-3 16,0 0 0-16,0 0-2 15,-3 37 1-15,-11-11 2 16,11 0 0-16,1 11 0 15,-10-7-1-15,9-2 5 16,1 11-5-16,4-6 0 16,-2-8 4-16,3 16-1 15,-1-10 1-15,1 5 11 16,38 1-7-16,-15-13-7 16,8-11-2-1,11-4 2-15,-9 1-1 16,-9 3-8-16,-8-12-14 15,-16 11-32-15</inkml:trace>
  <inkml:trace contextRef="#ctx0" brushRef="#br0" timeOffset="54080.81">12171 3228 24 0,'0'0'10'0,"0"0"2"15,0 0 27-15,0 0-18 16,0 0 0-16,0 0 5 15,0 0-24 1,0 0-2-16,0 0 2 16,0 0 0-16,0 0-3 15,0-4-3-15,0-7 3 16,-5 9 2-16,-2 2-3 16,4 0 1-16,-16 0 1 15,-7 2-1-15,14 13-1 16,2-4 2-16,8 6-5 15,-13-1 0-15,13-14 2 16,2 9-2-16,-3 14 5 16,3-25 0-16,3 11 2 15,45-11-1-15,-26 0 0 16,-1 0 4-16,1 0-4 16,-20-6-2-16,13 6 1 15,9-18-1-15,-22 6 0 16,1-3 3-16,-6-3-5 15,1 14 3-15,2-7-1 16,-27-8 0-16,25 16 3 16,-8 3 0-16,-23-2-2 15,33 2-2-15,-29 0-3 16,29 0 6-16,0 0-1 16,0 0-1-1,0 0-2-15,0 0 0 16,0 0-2-16,0 0 1 15,0 0 0-15,0 0-1 16,0 0 3-16,0 0 4 16,0 0-2-16,0 0-1 15,0 0 2-15,0 0-1 16,0 0 1-16,0 0-1 16,0 0 0-16,0 0 0 15,0 0 1-15,0 0-9 16,0 0-28-16,0 0-9 15</inkml:trace>
  <inkml:trace contextRef="#ctx0" brushRef="#br0" timeOffset="55136.75">12272 3782 62 0,'0'2'-2'15,"0"0"-2"-15,0-2 8 16,0-23 0-16,0-1-3 15,-3-4 0-15,1-13 12 16,-58-176 0-16,29 92 8 16,4 53-14-16,6 34-8 15,9 18-5-15,9 18 8 16,-4 2-1-16,2 9-5 16,3 42 5-16,-1-1 0 15,6 4-3-15,-1 24 2 16,20-15 1-16,-17-11-2 15,28 4-1 1,-30-26 2-16,-1-28 8 16,3 1 3-16,-3-1-6 15,8 4-5-15,-13-51-1 16,1-3 2-16,-12-17 0 16,-1-30-2-16,-6 19 1 15,-8 16 7-15,-3-3-5 16,13 24 3-16,7 16-5 15,10 12-2-15,-1 9 0 16,-14 2-1-16,20 38 3 16,2 8 2-16,9 14 0 15,8 36-2-15,-1-14 0 16,1-13 1-16,14 17 0 16,-12-27 0-16,-7-18-5 15,0-15 8-15,-15-22-1 16,6 5-2-16,4-11-1 15,-10-39-3-15,0-5 4 16,-4-58-2-16,0 14-3 16,-18 9 11-16,6-7-3 15,-3 36 2-15,5 22-3 16,10 19-4-16,-1 9 1 16,-16 2-3-1,17 34 1-15,4 12 2 16,0 8-1-16,25 41 0 15,-15-17 2-15,2-13-1 16,8 13-3-16,-3-25 3 16,-4-22 1-16,-13-10 0 15,0-20 3-15,1 1-4 16,9 4-1-16,-12-36 1 16,-3-7 1-16,-11-58 0 15,0 6 0-15,-1 9 2 16,-4 0 1-16,4 30 3 15,1 18-7-15,12 30-2 16,-8-5-1-16,-2 3 2 16,12 34-2-16,0 9 0 15,2 11-115-15</inkml:trace>
  <inkml:trace contextRef="#ctx0" brushRef="#br0" timeOffset="56384.67">10509 3935 11 0,'0'-2'4'0,"0"-2"-4"16,0 2-1-16,0 0 0 16,0 0 1-16,0 4 1 15,0-2-4-15,0 0 1 16,0 0 1-16,0 0 3 15,0 52-1-15,0-26-1 16,0 10 8-16,0-1 10 16,0 1 14-1,2 17-24-15,1-12-6 16,1-7-2-16,-1-1 7 16,-1-12-1-16,-2-6-2 15,27 1-4-15,-25-4 0 16,17-5 5-16,-2 6-2 15,2-4 1-15,3-7-1 16,19 0-1-16,0 2-4 16,0-2-10-16,9-4-16 15,-16-2-16-15</inkml:trace>
  <inkml:trace contextRef="#ctx0" brushRef="#br0" timeOffset="57456.61">10506 3650 16 0,'3'0'17'16,"-1"0"-9"-16,1 0-4 15,1 0-2-15,-1 0 0 16,-1-2 2-16,-2-5-5 16,0-1 1-16,0-36-1 15,0 42 1-15,0 0-1 16,0-9 3-16,0 13-1 16,-14-2-2-16,-3 11-3 15,15 0 4 1,-1-2 0-16,1-7-4 15,2 4 6-15,2-4-2 16,-2 7-1-16,24-7 4 16,-12 0 2-16,-12-4 2 15,10 2-2-15,-8-2-1 16,3 2 5-16,-3 0-3 16,1 0 2-16,-1 0-3 15,1 0-6-15,-1 0 0 16,-2 0 0-16,-24 2 0 15,10 14 3-15,4-14-5 16,8 0 3-16,-8 9-2 16,8-9-6-16,-13 7 4 15,10-7 3-15,5 0 7 16,0 0 0-16,0 0 5 16,0 2 4-16,0-8 2 15,12 2 0-15,-9-9-1 16,-1-4-16-16,1 2 4 15,-1-4 1-15,-4 14-6 16,2-7-3-16,0 7 7 16,0 1-5-16,0-6 1 15,-15 10-3 1,1 6 6-16,11 8-4 16,-16-1-1-16,17 7 4 15,-1-20-5-15,3 6 1 16,3 16 5-16,-3-24-2 15,14 9-3-15,13-9 4 16,-6-2 2-16,-6 1 3 16,-11-22-2-16,6 14-2 15,-8-2-5-15,-2-10 4 16,-2 8 0-16,-3 4-3 16,5 0 2-16,-2 7 0 15,-13 2-2-15,13 2-2 16,-17-2-18-16,16 2-76 15</inkml:trace>
  <inkml:trace contextRef="#ctx0" brushRef="#br0" timeOffset="58777.53">11230 5633 28 0,'0'0'23'0,"0"0"-1"15,0 0-15-15,0 0-1 16,0 0 1-16,0 0-4 15,3-2-1-15,6 2-1 16,30-11-2-16,112-48 1 16,-64 25 0-16,-39 17-6 15,-14 16-5-15,-13-1-28 16,-18-10 13-16</inkml:trace>
  <inkml:trace contextRef="#ctx0" brushRef="#br0" timeOffset="59088.52">11541 5494 13 0,'-10'0'11'0,"10"0"0"16,0 0 1-16,0 0-6 16,0 0 3-16,0 0-2 15,0 0-5 1,0 0 2-16,0 0 4 15,0 0-7-15,17 48 7 16,-5-18 7-16,14 20-14 16,-2-13 0-16,-7-1 6 15,-7 16-5-15,-5-2 0 16,-3-5-3-16,0 12 3 16,-4-10 0-16,0-8 0 15,-34 9 0-15,21-14 2 16,1-8-3-16,-13-4-11 15,3-13-48-15</inkml:trace>
  <inkml:trace contextRef="#ctx0" brushRef="#br0" timeOffset="59992.36">11298 5159 6 0,'5'3'3'0,"-3"-1"2"16,0 0 11-16,-2 0-15 15,0 0 3-15,0-4 2 16,0-7-4-16,5-6 1 16,-5-47-5-16,-5 35 3 15,5 25-1-15,-19-6 0 16,17 12 0-16,-15-4 1 16,7 2-2-16,5 16-1 15,5-1 2-15,5-7-1 16,-2-7 4-16,-3-1-1 15,0 4 0-15,2-4-1 16,15-2-1 0,-15 0-1-16,18 0 2 15,-18-19-4-15,0 0 5 16,-4-9 0-16,0 27-1 16,-8-12-1-16,-33 3 1 15,26 10-1-15,2 2 5 16,3 15-5-16,10-6-2 15,-1-2-1-15,1 10 3 16,4-4 4-16,1-4 10 16,14-9-14-16,2 0-1 15,7 0 9-15,1-4 4 16,-13-15 0-16,-14 4-4 16,5-26-9-16,-10 5 2 15,5 14-3-15,-41 7 2 16,22 11-1-16,0-9 2 15,-5 11-1-15,9 4-1 16,13 9 4-16,0 1-4 16,4 1 1-16,10-3 2 15,12-3-2-15,0-7-1 16,-5 13 3-16,8-14-3 16,-13 1 1-16,-2 2 5 15,-7-19 1 1,-5 6-6-16,-5-10 5 15,-28-3-2-15,13 5-3 16,1 6-3-16,17 9-18 16,-5 2-40-16</inkml:trace>
  <inkml:trace contextRef="#ctx0" brushRef="#br0" timeOffset="64322.33">16671 7689 46 0,'0'-2'24'16,"0"0"-5"-16,0 0 11 15,0-1-21-15,0 1-6 16,0 0-1-16,0 0-3 16,0 0 2-16,0 0-1 15,0 4-2-15,-84 0 4 16,-19 17 1-16,-102 36-4 16,27 5 1-16,19-6-2 15,-26 13 2-15,55-23-2 16,36-12 9-16,5 5-8 15,29-13 0-15,29-9-2 16,7 2 2-16,22-2 1 16,-3-13-5-16,-5 5 0 15,8-5 2-15,-1 0 3 16,-4 4 2-16,34 5 0 16,13-8-4-16,74 24 3 15,-6-26 2 1,-5 18-4-16,34-15-2 15,-31 3 1-15,-29-5 3 16,-10 9-1-16,-23-9 1 16,-15 15-3-16,-15-10 1 15,-12 4 3-15,3 8 0 16,-24 27 0-16,-10 5 0 16,-24 3 1-16,-72 28 0 15,0-12-4-15,0-7-1 16,-46 14 1-16,46-18 3 15,41-14-2-15,9 3-2 16,32-14 1-16,9-12-1 16,32-1 4-16,0-1-1 15,11-3 10-15,83-4 1 16,4-11 5-16,19 9 27 16,68-11-26-16,-5-2-6 15,-12-13-5-15,84-7-6 16,-43 3 0-16,-39 1 2 15,42-5-4-15,-73 8 1 16,-19 0 0-16,-8-1-1 16,-30 5 0-1,-30 9 4-15,-19-2-1 16,-31-11-3-16,3 13-7 16,-1 2-32-16,1 0-27 15</inkml:trace>
  <inkml:trace contextRef="#ctx0" brushRef="#br0" timeOffset="65064.31">15707 9627 38 0,'0'-3'39'0,"0"1"-7"16,0 0 24-16,0 0-32 16,0 0-7-16,0 0-9 15,0-1-9-15,0 1 2 16,0 0-1 0,0 4-1-16,0-28 2 0,0 26 18 15,-27 22 22 1,8 13-4-16,-5 16-19 15,-5 27-19-15,12-17 5 16,15-13 1-16,-1 3-5 16,1-14 4-16,4-7 10 15,25 5-11-15,-3-13-2 16,14-9-1-16,42-11 1 16,-8 0-1-16,-5 0-43 15,15-17-16-15,-27-2-18 16</inkml:trace>
  <inkml:trace contextRef="#ctx0" brushRef="#br0" timeOffset="65833.31">15719 9235 21 0,'0'-2'22'15,"0"0"3"-15,0 0 20 16,0 0-28-16,0-5 2 15,0 5 12-15,0 0-23 16,0 0-2-16,0 0-4 16,-17-44-2-16,14 35-2 15,-16 9 3-15,7 4-1 16,10 13-1-16,-15-2-4 16,14 18 6-16,1-1-1 15,4-8 1-15,1-3 1 16,-1-15-2-16,18 1 6 15,11-3 5-15,-26-4 0 16,4 2-6-16,18-37-5 16,-25 13 1-16,3-4 2 15,-3-9-1-15,-4 14 0 16,2 23-6-16,-5-1 4 16,5-1 0-16,0-13-1 15,-22 17 0-15,20 7 0 16,-17-2 3-16,16 14-4 15,1-19 1 1,-15 11-1-16,15-11-1 16,2 0 0-16,0 1 3 15,0-1 4-15,0 0 0 16,0 0-3-16,0 2-1 16,2-6 0-16,13-9 9 15,-13 9-9-15,-2 0 0 16,0 0 0-16,0-2 1 15,-10 6 1-15,-2 0-2 16,-12 15-4-16,12-15 1 16,10 25 0-16,-13-19 0 15,11-6 1-15,4 7 5 16,0-7-2-16,0 0 0 16,0 2 6-16,0-3-6 15,0 1 1-15,0-4-8 16,0 2-19-16,-3-1-44 15</inkml:trace>
  <inkml:trace contextRef="#ctx0" brushRef="#br0" timeOffset="67757.12">17821 8191 28 0,'0'0'21'0,"0"0"-2"16,0 0 28-16,0 0-19 15,0 0-2-15,0 0 11 16,0 0-22-16,0 0-3 16,0 0-4-16,0 0-6 15,5-22 0-15,9 7-3 16,-11-9 2-16,1-2-1 16,-4-2-1-16,-4-34-2 15,-25 12-1-15,7 7 5 16,-41 12-3-16,-1 16 1 15,-1 13 3-15,-39 4-1 16,22 13 0 0,15-6-4-16,5 30 2 15,18 2 0-15,18 7-7 16,9 18 6-16,15-11 0 16,4-10 1-16,39 5 1 15,0-16 0-15,4-18 5 16,28-12-5-16,-18-2 2 15,-9-4 2-15,-3-7-2 16,-12-6-4-16,-16-17 6 16,4-49-4-16,-2 8 0 15,-3 4 0-15,5 13 4 16,-9 23-1-16,-8 18-1 16,18 6-2-16,-18 7-2 15,-2 0-5-15,0-2 7 16,12 6 3-16,-10 9-3 15,22 41 0-15,-9 12-1 16,-3-3 3-16,5 32-3 16,0-7 1-16,-1-1 1 15,9 51-1-15,-13-21 1 16,0-12-5-16,-10 36 4 16,20-31 1-16,-20-15 0 15,10 19-2-15,-10-25 0 16,1-16 0-1,-1-1 3-15,1-27 4 16,-3-19 14-16,0-22 27 16,0 4 24-16,-3 11 42 15,-9-17-102-15,-17-4 2 16,-14-18 39-16,-46-44-38 16,10 9 8-16,-13-31-17 15,27 14-4-15,27 5-7 16,28-24 3-16,5 17-1 15,10 11-24-15,46-17-7 16,11 20-6-16,13 9-85 16,45-11 44-16,-31 20-14 15</inkml:trace>
  <inkml:trace contextRef="#ctx0" brushRef="#br0" timeOffset="68082.14">18321 8191 59 0,'3'0'45'0,"-1"0"5"16,0 0-45-16,3 0-4 15,-2 0-2-15,-1 0-1 16,-4 0 2-16,2 0 4 16,0 0-5-16,0 0-1 15,-3 82 0-15,-2-11 5 16,3-16-1-16,0-15-2 16,4-3-1-16,0-11 2 15,25-8 3-15,4 10-6 16,3-15-21-16,-1-11-91 15</inkml:trace>
  <inkml:trace contextRef="#ctx0" brushRef="#br0" timeOffset="68568.23">18482 7825 25 0,'-4'-2'9'0,"1"0"-6"16,1-2-1-16,-1 2-2 16,1 0 1-1,0 4-1-15,2-2 3 16,-3 2-3-16,-7-2 0 16,-38 54 0-16,29-26 0 15,17-11-1-15,-1-15 2 16,1 1 1-16,0-1 3 15,-3 0-1-15,2 0 1 16,23-4 7-16,-18-15-1 16,0 1 4-16,3-3-1 15,-10 17-16-15,5-7 3 16,-2 0-3-16,-25 10 1 16,18 16 0-16,-3 2-2 15,9 27 1-15,1-9 1 16,4-7-1-16,1-2 5 15,11-7-1-15,-11-20 2 16,-3 9 9-16,2-8 11 16,5-2 13-16,8-28-32 15,-13 5 9-15,1-1 31 16,-6-17-41-16,1 19-3 16,-1 7-3-16,1 13-2 15,-8 2-23-15,-11 2-132 16</inkml:trace>
  <inkml:trace contextRef="#ctx0" brushRef="#br0" timeOffset="68939.31">19245 7484 29 0,'0'0'12'0,"0"0"-7"16,0 0-4-16,0 0-1 16,0 0 16-16,-5 2-8 15,-5-2 8-15,-16 15 10 16,-94 119-18-16,57-34 4 15,25-10 4-15,6 32-16 16,16-27 1-16,13-18 41 16,6 27-25-16,6-22-16 15,22-12 1-15,39-5-2 16,-7-24 0 0,-6-16-16-16,32-7-41 15,-14-16-27-15</inkml:trace>
  <inkml:trace contextRef="#ctx0" brushRef="#br0" timeOffset="69605.27">19372 7789 33 0,'0'-2'49'15,"0"1"-36"-15,0-1-5 16,0-4 5-16,3-1-11 15,-1 3-5-15,5 4 2 16,17-2 1-16,99 0 2 16,-48 4 2-16,-27 59-4 15,-24-7 1-15,-22 10 5 16,-4 34-2 0,-25-18-3-16,-6-13 0 15,-42 11 0-15,15-22-3 16,14-22 7-16,5-6-3 15,17-19-2-15,10-5-1 16,14-23 1-16,2-9-12 16,25-17-38-16,47-57 40 15,-4 13 6-15,0-4 0 16,19-15 6-16,-24 30 2 16,-20 28 17-16,-8 3-10 15,-21 19-1-15,-11 8 6 16,-2 18-11-16,-3-11 0 15,-24 11 4-15,-22 4 0 16,3 18-7-16,11-3 2 16,6 44 1-16,11-5 2 15,13 0 5-15,0 18-9 16,4-18 0-16,27-4 1 16,33 6-4-16,-1-21-1 15,1-14 4-15,25-16-3 16,-18-3-18-16,-8-2-114 15</inkml:trace>
  <inkml:trace contextRef="#ctx0" brushRef="#br0" timeOffset="69888.25">20094 7386 35 0,'-3'-2'32'16,"-1"0"-12"-16,1-2-12 16,1 2-8-16,-1 0 0 15,1 1 14-15,0-1-7 16,-1 0 4-16,22 4 19 16,140 67-26-16,-46-17-2 15,-29 2 0-15,-2 37 0 16,-31-11 0-16,-25-4 3 15,-23 34-7-15,-1-23 5 16,-4-3 1-16,-27 28-8 16,-12-19-20-16</inkml:trace>
  <inkml:trace contextRef="#ctx0" brushRef="#br0" timeOffset="73945.02">21443 7761 17 0,'5'0'27'16,"-10"0"-11"-16,5 0 0 15,0 0 16-15,0 0-18 16,0 0 0-16,0 0 7 15,0 0-14-15,0 0-3 16,0 0-1-16,5-24-4 16,7 4 2-1,-12 1 7-15,-2-12-8 16,-1 1-2-16,-14 2 2 16,-4-17 2-16,-1 15-2 15,5 6-2-15,-9 0 3 16,-1 11-1-16,-4 11-1 15,-15-7 1-15,3 9 2 16,0 0-1-16,-20 2-1 16,13 18-1-16,7-3 1 15,-15 44-3-15,14-9 1 16,4 4 4-16,-1 24-2 16,14-4 1-16,15-5-7 15,12 17 6-15,3-27 3 16,13-18 1-16,30-10-2 15,5-25-2-15,-6-6 13 16,20 1-2-16,-14-6 2 16,-15-5 1-16,2-38-9 15,-16-8-1-15,-5-6-1 16,-15-29-4-16,15 18 5 16,-14 15 10-16,-1 8-8 15,10 20-2-15,-7 9-2 16,-3 5-3-1,1 12 3-15,-3-6 1 16,2 6-3-16,-2 1-3 16,0-1 0-16,0 0 2 15,0 0 1-15,0-2-2 16,0 2 3-16,0 4-1 16,0-2 0-16,0 0 0 15,0 0 1-15,2 19-1 16,1 16 1-16,-1 2-3 15,1 3 3-15,21 13-1 16,-22-10 0-16,20-2 0 16,-3 17 2-16,10-8-2 15,4 4 0-15,23 6 0 16,-10-20 1-16,-8-23-1 16,5-2 5-16,-4-13 15 15,-6 11 46-15,6-15-55 16,-8-9-10-16,-4-17 28 15,4-43-28-15,-5 4-4 16,-2 6 8-16,10-15 6 16,-22 29-6-16,0 16-4 15,-9 10-1-15,-1 8 0 16,0 11-3-16,6-3-4 16,-4 1-15-1,-4 2-88-15,0 0 10 16,0 0-20-16</inkml:trace>
  <inkml:trace contextRef="#ctx0" brushRef="#br0" timeOffset="74422.98">22288 7737 54 0,'0'-2'67'0,"0"0"-51"15,0-1-9-15,0 1-9 16,0 0 4-16,0 0 0 16,0 0-4-16,0 4 0 15,0-2 5-15,0 0-1 16,-53 56-2-16,19-8-1 15,15 8 6-15,-3 26-3 16,20-19-2-16,-25-16 0 16,27 1 1-16,0-9-1 15,3-9 5-15,23 0-3 16,-4-14-3-16,14-2-47 16,26-13-20-16</inkml:trace>
  <inkml:trace contextRef="#ctx0" brushRef="#br0" timeOffset="74960.95">22494 7304 44 0,'0'-2'5'0,"0"0"-6"15,0 0 0-15,0 0 3 16,0 0-3-16,0 4-2 16,0-2 3-16,0 0 0 15,-9 2-1-15,-27 41 0 16,33-24 2-16,1-18 0 15,-13 11-1-15,15-11 0 16,0 11 6-16,12-14-1 16,-9 0-1-16,4 2-5 15,-4-4 4-15,13-13-3 16,-16-7 2-16,-19 22-2 16,-3-9-2-16,-2 9 2 15,-9 4-3-15,6 15 0 16,8-8 4-16,9 17-5 15,6-3 3-15,-8-7 2 16,12 1 0-16,2-15 2 16,-2 4 2-16,58 3-5 15,-27-9 3-15,0-2 7 16,-7-18 2-16,-12 3 4 16,-7-6 13-1,-2-10-24-15,-6 13-4 16,-11 8 1-16,-1 10-2 15,3-7-23-15</inkml:trace>
  <inkml:trace contextRef="#ctx0" brushRef="#br0" timeOffset="79696.67">23074 7843 34 0,'0'0'29'16,"0"0"-22"-16,0 0-5 15,0 0 16-15,0 0-5 16,0 0 3-16,0 0 21 16,0 0-14-16,0 0-2 15,0 0 17-15,-2-2-22 16,-1 1-4-16,-6-5-1 16,33-15-2-16,7 12 1 15,24-6 6 1,58-9-8-16,0-2-1 0,0 2 7 15,53-11-4 1,-36 14-3-16,-24 2 2 16,-5 5 0-16,-43 1 0 15,-20 11 3-15,-16-13-11 16,-8 11 1-16,-4 2-6 16,2 0-13-16,-10 1-24 15,6 1-100-15,-3-2 56 16,-3 2 8-16</inkml:trace>
  <inkml:trace contextRef="#ctx0" brushRef="#br0" timeOffset="80120.64">23560 7466 45 0,'0'-2'58'0,"0"0"-22"16,0 0-3-16,0 0 23 15,0-7-29-15,0 7-5 16,0 0 2-16,0-2-22 16,0 3-3-16,-2-44 1 15,2 41 0 1,0 2 1-16,0-3-2 15,12 21 2-15,-10 7-1 16,20 14 2-16,-20 37-2 16,24-7-2-16,-23 4 3 15,16 35 0-15,-14-13-1 16,29-13-2-16,-20 22 1 16,3-27 1-16,-7-23 0 15,6-4 1-15,-6-14 1 16,2-17-1-16,-10-3-2 15,15-10 0-15,-14-2 3 16,-3 13-4-16,2-13-27 16,0-2-141-16</inkml:trace>
  <inkml:trace contextRef="#ctx0" brushRef="#br0" timeOffset="82288.52">26521 6223 24 0,'0'0'39'16,"2"-2"-2"-16,10-4 17 15,-9 3-43-15,11-7-6 16,-11 7-7-16,11-10 1 16,70-51 0-16,-55 40 0 15,-29 24-1-15,0 0 4 16,-31 10 2-16,-99 51-5 16,-2 4 2-16,-3-2 0 15,-67 27-2-15,31-18 1 16,27-9 3-16,-20 1-4 15,56-20-1-15,36-12 2 16,9 3-2-16,34-12-1 16,15-16 1-16,12 2 2 15,2 2 2-15,2 6-1 16,82 6 1-16,3-14 0 16,21-7 2-1,101 9 2-15,-24-9-4 16,-16 0 0-16,38 7-1 15,-51-7-2-15,-45 0-4 16,-27 16 3-16,-48-16 3 16,-24 13 2-16,-12 11-2 15,-2 11 0-15,-56 8-2 16,-50 29 1-16,2-10-1 16,-5 1 3-16,-43 31 0 15,27-19 0-15,21-10-1 16,-24 16-1-16,34-16-1 15,28-13-1-15,20 8 0 16,29-16 3-16,17-12-2 16,4 1 3-16,15-11 2 15,0-5 43-15,45-8-15 16,10-9-3-16,20 0 24 16,83-25-26-16,-13-3-13 15,-9-3 2-15,76-22-12 16,-41 9-3-16,-32 8 0 15,24-1-1-15,-64 11 1 16,-37 9 1-16,-7-2-1 16,-19 8-2-16,-21-1-12 15,-16 8-18 1,-13-11-18-16,-1 12-108 16,3 1 49-16</inkml:trace>
  <inkml:trace contextRef="#ctx0" brushRef="#br0" timeOffset="82808.49">26321 8299 14 0,'-2'2'17'16,"-3"0"37"-16,3 0-32 15,-1-1-8-15,6-2 7 16,-3 1-8-16,0 0 3 16,0 0 5-16,31-2-16 15,164-41-5-15,-39 11-1 16,32-7-1-16,-58 6-12 16,-37 9-45-16,-30 9 16 15,-32 13-9-15</inkml:trace>
  <inkml:trace contextRef="#ctx0" brushRef="#br0" timeOffset="83123.47">26692 8193 92 0,'-3'4'51'0,"1"-2"-15"0,-1-1-18 15,1 1-11 1,0 0-3-16,-3 0-2 15,2-4-3-15,6 2 2 16,-3 0-2-16,0 0 2 16,5 63 0-16,-3-14 3 15,32 25-3-15,-17-14 0 16,-1-6-2-16,6 20 1 16,-12-11 6-16,-6-5 12 15,-8 18-11-15,-20-14 7 16,-5-7-2-16,-53 11-12 15,5-16 1-15,7-19-52 16,-26-1-49-16</inkml:trace>
  <inkml:trace contextRef="#ctx0" brushRef="#br0" timeOffset="83873.42">26723 7750 53 0,'2'-2'62'0,"1"1"-46"16,-1-3-4-16,1 2-4 16,-1 0-8-16,-4 4-2 15,2-2 3-15,0 0-1 16,0 0-1-16,0 0-2 16,0 0 3-16,0 0-4 15,0 0 6-15,2 2-2 16,12-2-2-16,-11 4 7 15,4-4-3-15,-2 0 0 16,-3 0 1-16,1 0 1 16,-1 0-2-16,0 0 0 15,-4 0-1-15,2 0-1 16,-24 1-2-16,-7 1 0 16,9 0 1-16,8 0-5 15,9 7 7-15,2-7 0 16,-11-2-4-16,9 2 4 15,5 2 0-15,0 5 2 16,5-5-2 0,-5 1 1-16,2-3 1 15,6-2-3-15,-6 2 1 16,0-2 9-16,1 0-9 16,9 0-3-16,-10-2 1 15,1 2 1-15,-1 0-2 16,3 0-2-16,-34 34 2 15,27-8-1-15,-20 2 2 16,20 11 0-16,2-15 1 16,2-7 3-16,24-16 2 15,-9 1 1-15,0-4 20 16,7-18-1-16,-7 5 1 16,-7 6-15-16,-8-27-9 15,3 10 3-15,-3 2-4 16,-4 22 0-16,2-3-2 15,-15 3-1-15,-9 9-5 16,-2-5-19-16,-3 35-80 16,-2 1 28-16</inkml:trace>
  <inkml:trace contextRef="#ctx0" brushRef="#br0" timeOffset="84613.4">26644 7886 18 0,'0'-2'15'0,"0"-2"-6"15,0 3-4-15,0-1-5 16,0 0-1 0,0 0-1-16,0 0 1 15,0-2 2-15,0 3-4 16,0 2 3-16,-3 24-2 15,1-12-4-15,-1 5 4 16,6-16 4-16,-3 0-2 16,0 2-1-16,2-6 3 15,15 2-2-15,-7-26 2 16,-8 2-5-16,0-2 4 16,-4-2 0-16,0 26-1 15,-6-8-3-15,-33 1 4 16,22 9-1-16,2 4-4 15,1 13 1-15,13-6 5 16,-14 13-3-16,17 13-1 16,5-11 2-16,-2-13 9 15,16-11-6-15,-10 11 3 16,11-11 28-16,6-4-11 16,-7 0-10-16,-4-11 21 15,-13-18-20-15,17 3-6 16,-16 4-2-16,-6-3-6 15,1 26-4 1,2-11-34-16,-2 11-40 16</inkml:trace>
  <inkml:trace contextRef="#ctx0" brushRef="#br0" timeOffset="86897.12">27394 6080 49 0,'-2'0'23'0,"-8"0"-15"16,10 0-8-16,0 0-3 15,0 0 2-15,0 0 1 16,0 0 0-16,0 0-1 16,0 0 0-16,0 0 2 15,22 80-1-15,-10-19 2 16,4 47-3-16,4-13-2 16,-3 0 5-16,9 24-2 15,-9-32-2-15,-3-14 3 16,-11 10 1-16,18-21 1 15,-18-21-4-15,-1 2 2 16,10-14-1-16,-12-10 4 16,3-17-3-16,-3 5-1 15,2-5 5-15,-2 0-2 16,0 0 4-16,0 2-5 16,0-1-2-16,0-23-2 15,0-8-27-15,0-52 6 16,0 4 2-1,2 3 12-15,8-33 9 16,2 30 7-16,10 14 13 16,2 3-13-16,-3 18 0 15,-4 15-5-15,19 5 0 16,-2 10-1-16,4 9-1 16,35-1-1-16,-6 1 1 15,-14 4 0-15,9 18 0 16,-21 1-1-16,-12 12-2 15,-2 30 6-15,-11 1 1 16,-11-7-2-16,10 27 1 16,-15-15 0-16,-3-8-2 15,-42 23 1-15,-3-19 3 16,-10-17 2-16,-41 4-2 16,13-16 0-16,9-12 24 15,-27-11-1-15,37-11-5 16,14 5 0-16,12-9-8 15,12-14 2-15,27-1-7 16,-13-15-9-16,15 8 1 16,0 6 0-16,0-3-4 15,0 19-15-15,0-9-117 16</inkml:trace>
  <inkml:trace contextRef="#ctx0" brushRef="#br0" timeOffset="87514.32">28387 6623 32 0,'-12'0'38'0,"12"0"-30"16,0 0 2-16,0 0 19 15,0 0-6-15,0 0 3 16,0 0 8-16,0 0-25 15,22 0-6-15,91-13-1 16,-10-6-1-16,-26 4 0 16,-24 0-11-16,-9 1-14 15,-42 12-26-15</inkml:trace>
  <inkml:trace contextRef="#ctx0" brushRef="#br0" timeOffset="87817.35">28585 6571 24 0,'0'0'28'0,"0"0"-6"15,0 0-2-15,0 0-15 16,0 0-1-16,0 0 0 16,0 0-2-16,0 0-1 15,0 0 1-15,0 0 1 16,31 87 0-16,-7-35-3 15,12 21 4-15,-10-19-3 16,-4-6 6-16,-5 15-7 16,-15-9 3-16,15 0 14 15,-17 23-6-15,-2-20 0 16,-20-3-6-16,-16 6-4 16,-3-12 0-16,2-11-1 15,-16-1-12-15,4-16-45 16</inkml:trace>
  <inkml:trace contextRef="#ctx0" brushRef="#br0" timeOffset="88427.22">28748 6048 5 0,'0'-2'13'0,"0"0"-7"15,0 0 0-15,0 1-8 16,0-3 2-16,0 2-1 15,0 4-3-15,0-2 5 16,0 0 0-16,0 0-4 16,-43 69 2-16,40-38 3 15,-6-8 0-15,9-22-2 16,0 18 4-16,2-17 28 16,-2 11-13-16,3-13-13 15,4 0-8-15,15-34 6 16,-20 8-1-16,3 0 1 15,-10 4-5-15,3 20-1 16,2-9 5-16,-27 9-2 16,27 2-4-1,-29 2 1-15,27 17 0 16,-10-4 1-16,9 5-4 16,1 8 3-16,0-11 1 15,-3-15 1-15,5 11 0 16,14-2 4-16,1-11 6 15,26-2-6-15,-8-20 2 16,-4 5 1-16,-10-30-4 16,-16 14 5-16,-1 5-2 15,-4 13-6-15,-18 13-1 16,4-11-1-16,-32 13-2 16,7 2-31-16</inkml:trace>
  <inkml:trace contextRef="#ctx0" brushRef="#br0" timeOffset="89272.3">29362 5830 83 0,'0'-2'28'0,"0"1"-10"16,0-3-2-16,0 2-14 16,0 0-2-16,0 0-9 15,0 0 7-15,0 1 2 16,0 2 3-16,0-1-4 15,-3 51 1-15,6 6-3 16,9 62 3-16,-10-16-1 16,24-7 3-16,-9 44-3 15,0-27-1-15,0-21 6 16,-5 10-4-16,-10-35 1 16,22-21 0-1,-19-12 4-15,-2-17-1 16,-1-14 7-16,0-3-4 15,1 0-7-15,-1 0-5 16,1-61-4-16,-1 9-3 16,3-17-21-16,5-54 20 15,-8 19 11-15,27 15-1 16,-15-8 4-16,3 34 4 16,5 22 8-16,2 9-11 15,0 16-1-15,5 4 0 16,21 11 0-16,-2-1-1 15,0 4 0-15,22 11 5 16,-12-2-2-16,-15 0-10 16,10 13 11-16,-17 0 0 15,-12 6-3-15,-5 17-1 16,-9-7-1-16,2-1 1 16,5 27 2-16,-5-7 0 15,2-1-1-15,-11 9-2 16,21-28 1-16,-22-13 2 15,3-24-1-15,7 11 0 16,-10-9 3-16,-2 9-4 16,13-12-1-16,-11 1 4 15,-2 0-5 1,0 0-33-16</inkml:trace>
  <inkml:trace contextRef="#ctx0" brushRef="#br0" timeOffset="90313.26">30620 5855 51 0,'0'0'51'0,"0"0"37"16,0-2-56-16,0-2-17 16,0 0-11-16,0 2-3 15,0 1-1-15,0-7 1 16,-27-16-1-16,10 24 0 16,-14 4-1-16,-36 72 4 15,11-20-3-15,6 13-1 16,2 33 1-16,16-13-1 15,23-9 3-15,9 43-2 16,2-24 0 0,25-16 2-16,47 3-1 15,1-25 2-15,-1-25 2 16,32-25-3-16,-22-9 0 16,-21-1 4-16,-1-2-18 15,-18-1-27-15,-15-15-112 16</inkml:trace>
  <inkml:trace contextRef="#ctx0" brushRef="#br0" timeOffset="90952.28">30971 6109 34 0,'-3'-1'35'15,"1"-1"18"-15,-1 0-34 16,1-2-5-16,0 2 0 16,4 0-13-16,-2 1 0 15,0-1-6-15,0 0 7 16,0 4 0-16,87-28-5 15,-22 27 1-15,-25 11 4 16,-18 14-1 0,-19 41-1-16,-6-8 2 15,-9-3-1-15,-34 24-2 16,1-15 1-16,-3-13 8 16,-25 6-7-16,30-21 0 15,14-11-3-15,5-9 1 16,22-15-3-16,-1 0-20 15,-6 7-11-15,21-44 11 16,12-3-18-16,67-53 22 16,-2 6 18-16,-2 6 9 15,14-23 9-15,-34 30 5 16,-23 19 14-16,-18 9-7 16,-24 22-11-16,1 18-14 15,6-7-3-15,-4 9 2 16,-5-4-6-16,-31 8 3 15,9 20 2-15,5-5 1 16,-4 18-2-16,6-3 0 16,1 3 0-16,12 21 0 15,-1-11 2-15,1-6 4 16,14 20-1 0,7-14-2-16,7-8 1 15,30-5-7-15,-11-8 4 16,4-11-17-16,20-11-47 15</inkml:trace>
  <inkml:trace contextRef="#ctx0" brushRef="#br0" timeOffset="91232.28">31745 5704 102 0,'-2'-2'41'0,"-1"-2"-21"16,-1 2-17-16,1 1-7 15,1-1 5-15,4 0 0 16,-2 0 0-16,0-2 0 16,19 8-1-16,121 80 0 15,-51-27-3-15,-31-6 7 16,-13 27-4-16,-28-9 1 15,-14-6 5-15,-35 39-23 16,-16-11-52 0</inkml:trace>
  <inkml:trace contextRef="#ctx0" brushRef="#br0" timeOffset="92168.4">29910 6863 23 0,'-7'0'20'15,"7"0"29"-15,0 0-25 16,0 0 0-16,0 0 12 15,0 0-31-15,0 0-2 16,0 0 2-16,12-2-4 16,106-24-3-16,-25 11-8 15,11 0 0-15,-32 4 0 16,-26 0-29-16,-20-2 8 16,-23 11-17-16</inkml:trace>
  <inkml:trace contextRef="#ctx0" brushRef="#br0" timeOffset="92480.38">30141 6770 38 0,'-3'2'26'0,"1"0"-8"16,0-1-4-16,-1 1-4 15,-2-4-5-15,10 2-4 16,-5 0-1-16,0 0-1 15,0 0 5-15,0 0 0 16,3 49-2-16,11-16 3 16,8 10-3-16,-5-11-1 15,-3-6 0-15,3 13-1 16,-5-6 1-16,0 1 6 16,-10 18-6-16,1-9 3 15,-6-8 4-15,1 10-4 16,-29-8-4-16,14-11 3 15,-43 6-8-15,2-14-31 16</inkml:trace>
  <inkml:trace contextRef="#ctx0" brushRef="#br0" timeOffset="93056.33">30184 6494 8 0,'0'-1'0'0,"0"-3"-3"16,0 2 2-16,0 0 1 16,0 0 0-16,0 0 1 15,0 4-1-15,0-2 1 16,-2 13-3-16,-42 45 2 16,30-28 4-16,12-17 0 15,-1-11 9-15,3 0 47 16,0 1-32-16,0-1-16 15,0 0-7-15,0-2-5 16,0-28 2-16,0 11-4 16,-2-3 2-16,-1 18 0 15,-9-7 0-15,10 7 0 16,-20 2 0-16,-9 2-1 16,12 24-1-16,2-10-1 15,15 5 1 1,-18-2 1-16,18-3 0 15,0-14 8-15,2 4-4 16,0-3 1-16,0 5 34 16,28-10-13-16,-6-20-14 15,-8 3-3-15,-11-26 0 16,14 14 0-16,-15 9-7 16,1 1-9-16,-6 19-19 15,3-3-114-15</inkml:trace>
  <inkml:trace contextRef="#ctx0" brushRef="#br0" timeOffset="95876.2">10687 11426 19 0,'2'-16'11'16,"1"-9"3"-16,18-3 8 16,18-14-3-16,14-1 4 15,298-192 5-15,70 62-19 16,-82 62-1-16,-31 40 19 15,137 12-15-15,-72 23-2 16,-32 21 9-16,140 14-8 16,-82 2 4-16,-26 1 1 15,159 37-12-15,-90-9-2 16,-47 7 5-16,139 21-4 16,-101-12-1-16,-56-8 3 15,117 12-6-15,-110-9 4 16,-66-10-1-16,64-3-1 15,-91-26 1-15,-50 0-1 16,38-28 0 0,-58-4 0-16,-31-26 0 15,60-74 2-15,-64 2-2 0,-42-8-4 16,10-83 4 0,-56 40 1-16,-35 23 10 15,-32-49 9-15,-16 58-3 16,-13 39 11-16,1 28-25 15,-1 37-6-15,0 23-12 16,-2 20 11-16,0 0 2 16,0 0 2-16,39 84 0 15,-6-3-2-15,11 11-2 16,40 49 1-16,-12-29-8 16,-5-17-9-16,27 22 6 15,-24-32-7-15,-17-18-25 16,-7-3 39-16,-25-22 6 15,-18-21 5-15,4-21-3 16,-5 4-1-16,13-4-1 16,-13-30 1-16,1-11-1 15,-1-21 0-15,22-60 0 16,2 17 0-16,13 12-5 16,60-26 4-16,-3 28 0 15,2 28 2-15,54 7-4 16,-27 23 2-16,-7 3-1 15,45 8 0 1,-21 12 3-16,-5 8 3 16,82-16-5-16,-21 16 3 15,-8-7-4-15,113 9 5 16,-44 3-3-16,-6-1 5 16,127 24-3-16,-53-7 4 15,-17-1 10-15,157 10-1 16,-65-11 4-16,-27 2 7 15,171-3-11-15,-89-14-1 16,-48 2 13-16,154-8-12 16,-118-14 11-16,60-32-1 15,-135-8 2-15,-76-9 15 16,16-52-30-16,-91 13-10 16,-58 2-3-16,-9-53 1 15,-51 29 0-15,-34 18-3 16,-5-18-7-16,-16 31-19 15,-15 30-25-15,5-7-3 16,-11 23-26-16,-9 12-65 16,-4-5 77-16</inkml:trace>
  <inkml:trace contextRef="#ctx0" brushRef="#br0" timeOffset="97560.94">3536 8636 9 0,'0'-4'19'0,"0"2"4"16,0 0 11-16,0 0-23 16,0 2-1-1,0-1 0-15,0-3-3 16,0 2-5-16,0 0-2 16,0-35 0-16,5 35-1 15,-5 0 2-15,0 0-2 16,0-1 2-16,-27 38-1 15,-9 23-2-15,5-4 1 16,4-2 3-16,1 43-3 16,26-14 2-16,-17 3 2 15,22 33-1-15,2-24 1 16,17-11 33-16,41 24-33 16,-2-26 0-16,-6-18-2 15,15 1-1-15,-14-24 2 16,-14-13 4-16,1-6-4 15,-9-5 2-15,-9-3 16 16,-8-11-10-16,-17 12 4 16,-2-11 15-16,5-2-16 15,0 0-2-15,-5 0 3 16,12 0-12-16,-10 4-2 16,3-4-9-16,-2 0-35 15,-3 0-46-15</inkml:trace>
  <inkml:trace contextRef="#ctx0" brushRef="#br0" timeOffset="98497.43">3670 9041 49 0,'0'-2'77'0,"0"1"-50"16,0-3-11-16,0-2 9 15,5 4-16-15,-5-9-3 16,12-9 2-16,3 5-8 16,122-91 2-16,-51 48-2 15,-21 28-1-15,-29 21 2 16,-4 7-3 0,-8 15 3-16,-17 11 0 15,-2 16 5-15,-10 40-7 16,-9-6 1-16,-13-5 2 15,-21 26-2-15,12-23 0 16,9-12 0-16,1-4 2 16,14-19-1-16,10-17-4 15,-1-18 6-15,-16 4 0 16,14-3-6-16,5-1 4 16,0 0-2-16,0 4-1 15,5-23 2-15,19-11 1 16,0-11-9-16,22-43-6 15,-3 8 1-15,-4 5 2 16,-1-28 11-16,-16 23 0 16,-8 14 1-16,-4-7 2 15,-8 21-3-15,8 12 6 16,-5 8 3-16,-5 6 3 16,4 7 2-16,-4 11-12 15,0-6 2-15,8 7 0 16,-8-1 0-16,0-9 1 15,2 9 3-15,-2 0-10 16,0-2 2 0,0 2-2-16,0 2 2 0,-2 26 1 15,-20 0 4-15,10 39-3 16,7-11 0 0,-14-2 3-16,19 10-4 15,2-16-2-15,1-14 4 16,50 5-1-16,-17-5 0 15,17-2 2-15,28-6-3 16,-18-11 0-16,-25-11 2 16,-2 18 0-16,-11-18 1 15,-13 0 40-15,9 0-6 16,-18 0-6-16,4-2-16 16,19-8-15-16,-21-5 1 15,22-7-5-15,-8 1 3 16,-17 15 2-16,5-3 2 15,-4 5-5-15,-3-13-7 16,5 13-75-16,-5 0-5 16,0 1-27-16</inkml:trace>
  <inkml:trace contextRef="#ctx0" brushRef="#br0" timeOffset="99200.48">4835 9034 67 0,'-10'0'49'16,"10"0"-1"-16,0 0 35 15,0 0-61-15,0 0-6 16,0 0 5-16,0 0-14 16,0 0-1-16,0 0-6 15,0 0 3 1,-5-30-3-16,5 28-5 15,0-5 4-15,0 5 0 16,0-9-3-16,22 13 5 16,-13 1-1-16,8 12 2 15,15 13-4-15,-11 7 2 16,-11 1 5-16,-5 25 0 16,9-7-4-16,-14-4-2 15,-14 17 1-15,-8-16 2 16,-4-5-1-16,-20-5 0 15,19-15-1-15,23-22 1 16,-11 5-2-16,13-5 2 16,-17 13-4-16,16-16 3 15,-7-1 2-15,10 0 1 16,0 0-3-16,0 0 0 16,0 0 1-16,-4 2-2 15,-6-2 0-15,10 0-97 16,0 0-9-16</inkml:trace>
  <inkml:trace contextRef="#ctx0" brushRef="#br0" timeOffset="100342.32">5563 8656 22 0,'0'0'2'0,"5"0"0"16,-5 0 0-16,5 0-5 15,-5 0 2-15,0 0 2 16,0 0-1 0,0 0 0-16,0 0 3 0,0 15 2 15,0 78-2-15,-5-28-5 16,-16 12 1-1,6-14 4-15,-6-7 5 16,-11 9-7-16,1-23 1 16,5-10 2-16,-11 0-7 15,11-1 2-15,7-6 15 16,0-14 2-16,16-9-5 16,-6-2-8-16,-30-13 4 15,20-12-3-15,-5-10-4 16,-8-23 1-16,13 14 6 15,10 1 30-15,6-2-19 16,1 17-1-16,-1 6 3 16,6-4-15-16,-1 4-2 15,5 5 1-15,25-5-6 16,4 7 0-16,5 4 3 16,16 9-2-16,-13-9 1 15,-8 9-1-15,0 4 1 16,-10 5 0-16,-2 4-1 15,3 19 1-15,-10-4 0 16,-1-6 2 0,16 18-2-16,-8-5 2 15,-7 4-3-15,-1 12-2 16,-6-7 5-16,-5-10 1 16,21 0-4-16,-21-10 3 15,7 0 2-15,-9 4-4 16,-1-14-9-16,8-1-76 15,-10 2 5-15</inkml:trace>
  <inkml:trace contextRef="#ctx0" brushRef="#br0" timeOffset="100929.22">5850 8850 39 0,'0'-4'52'0,"0"2"-32"16,0 0-5-16,0 0 7 15,0 1-21-15,0-1-1 16,0 4-4-1,0-2 1-15,0 0 5 16,0 0 3-16,-5 14-3 16,5 3-1-16,-5 5-3 15,10 10 4-15,-5-11 0 16,5-1 0-16,-3 4 0 16,13-3 0-16,-15-1-4 15,21 8 3-15,-18-7 1 16,13-7 1-16,-11 1-1 15,17-11-1-15,-22-2 1 16,0 11 0-16,5-11 1 16,0-2 8-16,-3 0-9 15,0 0 1-15,1 0 9 16,-6 0 0-16,3 0-5 16,0 0 14-16,0 0-10 15,0 0 2-15,0 0 9 16,3 2-21-16,2-2-3 15,9 0 5-15,-4-2-1 16,2 0-2-16,2-11-1 16,3 11 0-16,0-2 4 15,-3 2-2-15,-14-14-1 16,27 14-8 0,-27-22-68-16,14 3 6 0,-14-1-16 15</inkml:trace>
  <inkml:trace contextRef="#ctx0" brushRef="#br0" timeOffset="101425.3">5693 8725 28 0,'-4'-2'29'15,"4"-2"16"-15,-5 3-33 16,2-1-4-16,1 0-4 16,0 0-4-16,4 4 0 15,-2-2-2-15,0 0 2 16,0 0-1-16,-2-2 1 15,2-9-1-15,-3 9-1 16,3-2 4 0,0-1 0-16,3-8-1 15,13 11-2-15,16-2 2 16,-1-11 0-16,-5 13 4 16,-4-16-1-16,-12 14 0 15,-6 2 9-15,-4-11-11 16,3 11 0-16,-3 0-7 15,0-5 6-15,-3 5 2 16,-13 2-4-16,13 2 2 16,-14-2-2-16,17 0 1 15,0 0 1-15,0 0-1 16,0 0 3-16,0 0-5 16,0 0-12-16,0 0-78 15</inkml:trace>
  <inkml:trace contextRef="#ctx0" brushRef="#br0" timeOffset="103227.62">21600 7326 71 0,'2'0'51'0,"0"0"19"16,1 0-69-16,-1 0-1 15,1 0 0-15,1 0 0 16,-1 0 1-16,-18 9 0 16,-1 16 0-16,-129 149 0 15,49-45-3-15,26 10 0 16,25-40 4-16,23-23-4 15,20-11 2-15,-10-20-2 16,12-17-6-16,14-17-4 16,24-9-3-16,23-4-35 15,68-65 12-15,-3-11 12 16,3-17 30-16,73-58 4 16,-45 34 16-16,-37 26 52 15,-24 12-53-15,-48 36-14 16,-45 21-13-16,14 24 5 15,-22 7-1-15,-41 29 1 16,-45 62 1-16,7-3-1 16,23-4-6-16,-1 36 7 15,26-27-2-15,14-16 1 16,13 7-3-16,6-35 0 16,1-25 5-1,26-29-3-15,17-4 1 16,26-18-4-16,70-60-12 15,-12-17-9-15,0-7 12 16,46-60 11-16,-48 49 3 16,-39 33 4-16,-46 32-6 15,-35 39-1-15,-22 11 13 16,-107 46-5-16,-8 16 3 16,-8 18 3-16,-60 65-11 15,50-21 0-15,46-21-4 16,17-3 1-16,44-38 0 15,21-23 3-15,21-11 0 16,3-28-2-16,20 9-11 16,54-45 0-16,3-21-5 15,2-27-3-15,32-80 19 16,-32 29 11-16,-23 27 21 16,-37 22-30-16,-17 45 1 15,-18 30 2-15,-100 24-6 16,-2 34 1-16,3 20 4 15,-25 65-6-15,34-19-24 16</inkml:trace>
  <inkml:trace contextRef="#ctx0" brushRef="#br0" timeOffset="103936.58">21638 6372 30 0,'3'0'18'0,"-1"0"1"15,0 0-17-15,1 0-2 16,-1 0 0 0,1 0 0-16,-3 0 2 15,-3 13 7-15,1 9-6 16,-102 144-4-16,37-44 8 16,-27 14-5-16,17-37-2 15,12-19 6-15,-24 0-5 16,19-23-1-16,20-19 5 15,-1-9 5-15,15-16 4 16,10-9-13-16,7-8 1 16,2-12 0-16,5-10-8 15,9-56 5-15,1 11 6 16,4 4 19-16,27 2-19 16,-17 20 0-16,12 16-3 15,27 10-2-15,-1 10-1 16,3 7 2-16,31 4 2 15,-14 0-2-15,-10 18-3 16,15 12 1-16,-17 3-1 16,-17 0 4-16,2 14-2 15,-12-19 2-15,-2-1-2 16,0-1 0-16,-12-2 0 16,0-7-19-16,7-1-26 15,-5-5-21 1</inkml:trace>
  <inkml:trace contextRef="#ctx0" brushRef="#br0" timeOffset="104232.56">22107 6714 16 0,'0'0'16'0,"0"0"-9"16,0 0-7-16,0 0 0 15,0 0 3-15,0 0 5 16,0 0-8-16,0 0 1 16,-2 11 8-16,-75 99-9 15,48-26 0-15,12-21 1 16,15-5 0-16,-1-23 1 15,6-13 1-15,66 2-6 16,-20-14-16 0</inkml:trace>
  <inkml:trace contextRef="#ctx0" brushRef="#br0" timeOffset="104625.53">22213 6504 36 0,'0'-4'4'15,"0"2"-3"-15,0 0-3 16,0 0 2-16,0 4 1 16,0-2-3-16,0 0 4 15,0 0 0-15,-12 12-8 16,-27 41 6-16,25-23-2 15,12-28 2-15,2 0 2 16,0 7-2-16,12-12 5 16,2-7-3-16,-2-7-6 15,-7-3 4-15,-10-4-3 16,3 20 2-16,2-1 2 16,-41 6 2-16,26 33-4 15,1-19 2-15,12-13 0 16,2 13-4-16,2 9 25 15,-2-24-5-15,2 2-8 16,1 1-6 0,11 1-9-16,3-32-25 15</inkml:trace>
  <inkml:trace contextRef="#ctx0" brushRef="#br0" timeOffset="106142.43">6477 9008 73 0,'0'-2'33'0,"0"0"-16"16,0 0-13-16,0 0-5 15,0-1 1-15,0 1-3 16,0 4 4-16,0-2 0 15,0 0 1-15,0 0-1 16,0 74 2-16,-4-24-2 16,-28 19-1-16,6-17 3 15,-1 0-87-15</inkml:trace>
  <inkml:trace contextRef="#ctx0" brushRef="#br0" timeOffset="107789.64">28529 6188 84 0,'0'0'18'0,"3"-2"-4"15,-3-6-2-15,2 5-10 16,-2 1-2-16,0 0 3 16,0 0-6-16,-10 4 5 15,-93 65 6-15,-34 61-9 16,26-1 5-16,18-6 5 15,-37 52-10-15,19-41 2 16,20-21-1-16,-3 12-1 16,31-36 2-16,25-25-1 15,4-12-1-15,20-20 3 16,9-28 4-16,5 0-23 16,0 7-16-16,5-57-35 15,26-60 55-15,-9-6 8 16,2-3 7-16,9-73-1 15,-30 36 2 1,-1 24 30-16,-48-12-14 16,10 47-3-16,3 36-12 15,4 29-4-15,10 21-1 16,9 9-3-16,8 46 3 16,-1 21 6-16,6 15 13 15,107 59-1-15,-2-27 1 16,20-16 43-16,79 12-43 15,-32-32-5-15,-14-20 1 16,17-8-11-16,-60-18-1 16,-41-8-8-16,-21-3 5 15,-23-8-15-15,-21-12-149 16</inkml:trace>
  <inkml:trace contextRef="#ctx0" brushRef="#br0" timeOffset="109544.57">27844 4740 29 0,'0'-2'27'0,"0"0"15"16,0-1-28-16,0 1-2 16,0 0 12-16,0 0-11 15,0 4 1-15,0-2 4 16,0 0-11-16,0 0 1 16,2-15 3-16,10 13-8 15,-9 0-2-15,-3-1 1 16,0-3-1-16,4 4 0 15,-1 2-2-15,2 0 5 16,-3-3 1 0,-2 1 1-16,0 0-1 15,0 0-4-15,2 0 3 16,-2-7-1-16,3-14-1 16,-3 23-3-16,2-26 1 15,3 19 0-15,-5-4-2 16,0 9 1-16,0-7 1 15,0 7-2-15,0-2 1 16,0 2-1-16,0 0-4 16,0 0 6-16,0 1 1 15,0 17-4-15,-5 35 3 16,3 6 0-16,-1 8 0 16,-13 38 1-16,13-8 0 15,-26-15-2-15,13 27 0 16,-4-30 0-16,1-21 4 15,0 7-6-15,9-24 0 16,8-6 0-16,-22-18 0 16,21-5 3-16,-2-9 8 15,-2-1-4-15,7 0-3 16,0 0-3-16,0 0 1 16,-2-18 1-16,-1-5-1 15,1-16 2 1,2 2-1-16,0 7 0 15,2-7 1-15,1 9 0 16,-3-1-6-16,2-22 5 16,1 7 0-16,-1 12-5 15,32-18 1-15,-17 5 3 16,7 6-1-16,9-7-1 16,-1 16-2-16,-4 4 2 15,18 2 2-15,-5 7 1 16,-5 8-2-16,10 7 2 15,-12 0-1-15,-10 4 0 16,2 16 0-16,-7 3 0 16,-4 7 1-16,-13 20-5 15,1-5 5-15,-1 1 5 16,-29 33-5-16,-4-7 1 16,-12-12-3-16,-32 4 2 15,13-22-2-15,11-12-5 16,13-11 6-16,16-8 0 15,17-7-7-15,-2-2-10 16,7 0-9-16,0 0-2 16,39-9 29-16,4-2 4 15,0 3-7 1,10-3 3-16,-17 7 2 16,-12-5-1-16,-2 5-2 15,-20 3-2-15,8 1 3 16,-8 1 1-16,18-1-2 15,1 28 7-15,-18 6-9 16,-1 3-1-16,0 0 13 16,-14 19-8-16,-9-15-3 15,-13-8 8-15,-19-1-4 16,-2-6 0-16,4-7 10 16,-21-6-2-16,22-11 3 15,11-1 38-15,-9-2-39 16,19-1 6-16,0-2 4 15,0-26-8-15,8 21 0 16,16 7-6-16,-2-7-7 16,4 7 0-16,-13-13-4 15,13 13-6-15,1 0-17 16,-1 0-78-16,1-1 40 16,-3 1-2-16</inkml:trace>
  <inkml:trace contextRef="#ctx0" brushRef="#br0" timeOffset="110153.5">28322 5429 37 0,'-2'-2'42'0,"0"-2"-27"16,-1 2-4-16,1 0 13 15,-1 0-15-15,-1 0-4 16,1 1 3-16,6 2-4 16,25-2-5-16,102-9 3 15,-2 8-13-15,-42-20-11 16,-28 20-51-16</inkml:trace>
  <inkml:trace contextRef="#ctx0" brushRef="#br0" timeOffset="110369.49">28500 5765 23 0,'0'0'16'16,"-4"8"-8"-16,-6-5-7 16,-2 16-2-16</inkml:trace>
  <inkml:trace contextRef="#ctx0" brushRef="#br0" timeOffset="110816.46">28811 5032 19 0,'2'0'23'15,"3"0"-4"-15,7 0-9 16,-10-2-9-16,-2 1-1 16,0-1-1-16,0 0-1 15,0-2 1-15,0 8 0 16,-53 33 2-16,37-7-1 15,4-2-1-15,9 9 2 16,1-15 4-16,-1-20 24 16,3 9-17-16,3-9-5 15,-3 9 8-15,36-13-11 16,-22-24-2-16,-11 8 4 16,-1-19-6-16,-4 5-2 15,-1 8-29-15,-14 3-38 16</inkml:trace>
  <inkml:trace contextRef="#ctx0" brushRef="#br0" timeOffset="111649.41">28534 5557 13 0,'3'-2'12'16,"1"0"6"-16,-1 0 23 16,-1-1-24-16,1 1 1 15,-1 0 16-15,0 0-18 16,1 0-3-16,-3 4 12 15,2-11-6-15,3-19 0 16,-3 13 32-16,10 13-16 16,-9-2 2-1,-3-9 39-15,5 11-42 0,-5-11 17 16,2-1-37 0,0 12-8-16,1 2-2 15,-1 0-7-15,1 0 2 16,-1 0-1-16,-4 0 1 15,2 0 0-15,0 0 0 16,-3 13 3-16,1 9 0 16,-13 10-3-16,3 27-1 15,-7-7 3-15,5 0 0 16,-10 21-2-16,4-19-1 16,-16 13 2-16,7-23 1 15,1-8-5-15,-11 1 6 16,8-13-1-16,2-11 1 15,3-11-3-15,4 9 2 16,10-9 5-16,2-4-6 16,8-9 0-16,-22 0 0 15,21-13 3-15,-11 7-5 16,9 6-1-16,-4 9 2 16,6 0 0-16,3-2-2 15,0 3 1-15,0-1-2 16,0 0 3-16,0 0-2 15,0 0-8 1,0-2-3-16,0 3-5 16,0-1-21-16,0 4 14 15,0-2-23-15,27-2-114 16,21 0 46-16</inkml:trace>
  <inkml:trace contextRef="#ctx0" brushRef="#br0" timeOffset="113097.33">6891 8641 133 0,'5'0'55'0,"-5"0"-10"16,5 0 7-16,-5 0-43 16,5 0-8-1,-3 0-3-15,-4 0-1 16,2 0 3-16,0 0-1 15,0 0-1-15,0 0 5 16,2 17-2-16,0 48-5 16,15 0 4-16,-12-1 3 15,-5 27-3-15,15-15 0 16,-13-3 5-16,0 23-4 16,10-21-1-16,-7-10 4 15,7 0-4-15,-9-22-7 16,-1-19-28-16,-2-20-12 15,0-3-16-15,0 12-68 16</inkml:trace>
  <inkml:trace contextRef="#ctx0" brushRef="#br0" timeOffset="113513.3">6963 8574 45 0,'0'0'12'16,"0"-3"-8"-1,0-3-13-15,0 4 13 0,0-11-2 16,12-7-3-16,3 10-1 16,132-68 0-16,-54 43-1 15,-21 33 5-15,-33 4 1 16,-25 7 0 0,-14 36 2-16,-4 0 4 15,-16 1 14-15,-30 15-19 16,4-16-3-16,10-10-1 15,5-1-1-15,16-15 0 16,13-8 2-16,-3 0-1 16,0 0 0-16,10 0 0 15,46 6 0-15,-25 2-2 16,3-5 4-16,7 20-3 16,-9-4-1-16,-1-2 2 15,0 16 0-15,-11-5 1 16,-10 0 5-16,-3 15 8 15,-4-7 11-15,-3-6-7 16,-58 16-15-16,6-14-1 16,-6-17-2-16,-26-3 1 15,19-22-18-15</inkml:trace>
  <inkml:trace contextRef="#ctx0" brushRef="#br0" timeOffset="113809.28">7471 8749 37 0,'0'0'21'0,"0"0"-12"16,0 0-4-16,0 0-3 15,0 0-1-15,0-9 3 16,26 7-3-16,-6-11-1 16,131-58 1-16,-40 29-4 15,-39 16 3-15,-29 11 4 16,-12 13-5-16,-31 2 1 16,5-2-26-16,7-4-5 15,-48 8 11-15</inkml:trace>
  <inkml:trace contextRef="#ctx0" brushRef="#br0" timeOffset="114017.27">7702 8669 18 0,'0'2'5'0,"0"2"1"15,0 7 3 1,0-9-3-16,0 9 3 15,2 9 0-15,1-8-6 16,-1 84 5-16,0-36-6 16,-4-23-4-16,0-11 5 15,-44-2-4-15,17-14-31 16</inkml:trace>
  <inkml:trace contextRef="#ctx0" brushRef="#br0" timeOffset="114441.25">7704 8292 23 0,'0'-2'1'16,"0"0"0"-16,0 0-3 15,0-2 5-15,0 8-1 16,0-4 0-16,0 0-4 15,0 0 0-15,0 0 8 16,0 0-3 0,0 0 2-16,0-4 10 15,0-11-7-15,0 14-2 16,0-1-3-16,0 0-2 16,0 0 0-16,0-7 0 15,-38 40-5-15,21-8 4 16,17-1 0-16,-17 6 0 15,12-10-3-15,5-16 8 16,0 0 4-16,0 2 5 16,22 0 28-16,-8-8-19 15,-2 2-1-15,-7-13-8 16,-10-13-13-16,3-2 0 16,-27 10 0-16,-5 11-5 15,1 7-31-15,9 2-100 16</inkml:trace>
  <inkml:trace contextRef="#ctx0" brushRef="#br0" timeOffset="114736.23">7940 7838 61 0,'0'0'8'0,"0"0"-9"16,0 0-3-16,0 0 6 15,0 0-1-15,0 0-2 16,26 2 0-16,-4-1 3 16,156 85-2-16,-19 13 2 15,-51-19-1-15,-29-8 0 16,-21 30 7-16,-31-14 2 15,-25-3 13-15,-21 48-17 16,-20-24-2-16,-26-5-22 16</inkml:trace>
  <inkml:trace contextRef="#ctx0" brushRef="#br0" timeOffset="115912.16">3974 9534 8 0,'0'2'12'0,"0"-2"7"15,0 0-12-15,0 0 4 16,0 0 18-16,0 0-3 16,0 0-2-16,0 0 22 15,0 0-24-15,26-2-12 16,121-61 3-16,24 9-9 15,-54 19-3-15,-28 7 2 16,-38 6-1-16,-20 12 1 16,-14 8 1-16,-15 1-5 15,1-1 2-15,2 0-7 16,-5 0-38 0,4-2-38-16</inkml:trace>
  <inkml:trace contextRef="#ctx0" brushRef="#br0" timeOffset="116577.12">5292 9704 20 0,'0'0'22'16,"0"0"25"-16,0 0-32 15,0 0 2-15,0 0 15 16,0 0-21-16,21-2 0 16,-6-2 3-16,204-76-9 15,-65 34-5-15,-41 8 3 16,-5 1-1-16,-43 18 2 16,-24 6-5-16,-27 12-2 15,-11-12 7-15,1 9-41 16,-4 4-28-1</inkml:trace>
  <inkml:trace contextRef="#ctx0" brushRef="#br0" timeOffset="117209.12">7014 9880 28 0,'0'0'30'15,"0"0"-2"-15,0 0 16 16,0 0-25-16,0 0-2 16,0 0 15-16,24-11-11 15,7 0-3-15,188-101-10 16,7 12-9-16,-74 39 2 16,-39 20 1-16,-29 20 1 15,-31 8-5-15,-29 11 0 16,-22 0-15-16,13-14-41 15</inkml:trace>
  <inkml:trace contextRef="#ctx0" brushRef="#br0" timeOffset="118993.98">8690 8993 22 0,'-12'0'57'16,"12"0"-37"-16,0 0-6 15,0 0 6-15,0 0-12 16,0 0 1-16,0 0 6 16,0 0-7-1,0 0-1-15,0 0 1 16,118-30-7-16,-22 10 0 15,-2-3-3-15,22-1-7 16,-35 6-17-16,-25 3-60 16,-15-2 39-16</inkml:trace>
  <inkml:trace contextRef="#ctx0" brushRef="#br0" timeOffset="119225.97">8683 9326 26 0,'0'0'82'16,"0"0"-52"-16,5-4-13 15,5 4-3-15,23-2-11 16,-9 1-4-16,5-11-3 15,166-51 4-15,-87 24-20 16</inkml:trace>
  <inkml:trace contextRef="#ctx0" brushRef="#br0" timeOffset="120406.9">9806 7579 50 0,'3'-2'19'16,"-1"0"-4"-16,1 0-2 16,1 1-10-16,-1-1-3 15,-1-2-2-15,1 2 2 16,-1 0-3-16,-4 0 2 15,2 4 2-15,0-4-1 16,0-16 1-16,-17 27-3 16,-10 15 3-16,-4 12 0 15,-17 29-2-15,10-4 1 16,-3 6 0-16,-22 47 3 16,17-16-4-1,13-14 2-15,1 26-1 16,11-23-1-16,4-14 1 15,-12 36-1-15,3-19 1 16,9-8-1-16,0 22 1 16,15-19-1-16,-20-10 4 15,19 38-3-15,1-14-1 16,0-12 2-16,4 29 1 16,0-27-1-16,1-3-4 15,-1 23 0-15,13-27 7 16,-10-9-3-16,7 25 0 15,-10-12 2-15,5-6 13 16,12 33-12-16,-2-18-6 16,5-11 3-16,4 29 1 15,1-18 1-15,2-9 17 16,24 39-12-16,-5-31 0 16,7-19 16-16,44-4-8 15,-13-21-4-15,-4-13 8 16,50 17-14-16,-11-15-4 15,-16 0 9-15,30 15-5 16,-22-15-1-16,-5-7 5 16,58-12-3-1,-19-11-1-15,-3-7 9 16,87 0-7-16,-21-4 1 16,-18 0-2-16,80-9-4 15,-53 9-1-15,-29-12 5 16,84 4-6-16,-43-1 6 15,-17 0 6-15,108 0-12 16,-48 9 0-16,-26-17-1 16,94 6-1-16,-56-2-1 15,-24 1-45-15,94-9-40 16,-86 6-32-16</inkml:trace>
  <inkml:trace contextRef="#ctx0" brushRef="#br0" timeOffset="123840.69">5453 10247 52 0,'5'0'35'0,"-3"0"21"15,0 0-40-15,1 0-7 16,-1 0 4-16,-4 0-9 15,2 0-2-15,0 0-3 16,0 0-1-16,0 0 3 16,2-23-5-16,-2 23 6 15,-2 17 0-15,-1 17 0 16,-47 48-2-16,19-4-1 16,-1-4 0-16,-28 43 3 15,10-16-2-15,4-17 0 16,-24 14 1-16,17-25 0 15,3-18 4-15,-15 7-4 16,2-21-2-16,8-10 3 16,-29 1 0-16,17-10-1 15,6-1-1-15,-16-19 1 16,20 9-1-16,11-11 9 16,-2-2-6-16,12-31-2 15,14 3-5-15,22-37 4 16,-5 9 1-16,5 0-1 15,27-31 0 1,9 17-1-16,17 10 1 16,36-14 0-16,-17 20 1 15,-7 11-3-15,34 10 1 16,-8 16-1-16,-17 8 6 16,11 9-3-16,-28 1 0 15,-6 2-3-15,11 55 3 16,-13-17 2-16,-18 12 4 15,10 27 5-15,-15-9-3 16,-4-10-2-16,9 17-5 16,-9-20-2-16,-1-7 2 15,-1 12-2-15,-6-16 1 16,-2-16 0-16,3 5 1 16,-13-17-2-16,0-16 2 15,20 9-4-15,-20-8 2 16,1-1 4-16,-1 1-2 15,-2 2-14-15</inkml:trace>
  <inkml:trace contextRef="#ctx0" brushRef="#br0" timeOffset="124777.64">5364 8662 43 0,'0'0'98'0,"0"0"-46"15,0 0-8-15,0 0 6 16,0 0-35-16,0 0-2 16,0 0 6-16,0-21-17 15,7 5-2-15,22-139 1 16,-7-18-3-16,4 26 2 15,-2 19-1-15,15-43 3 16,-8 42 1-16,0 27-4 16,12-13 0-16,-11 38 3 15,-8 27-68-15,-7 19-43 16,-17 29-6-16</inkml:trace>
  <inkml:trace contextRef="#ctx0" brushRef="#br0" timeOffset="125422.6">7401 8199 54 0,'0'1'65'0,"0"-2"-43"15,0 1-6-15,0 0-6 16,0 0-9-16,0 0-1 16,0 0-2-16,0 0 0 15,-24-17 3 1,-96-50-2-16,-37 4 4 16,30 14-2-16,2 5-3 15,-58-31 3-15,27 14-1 16,40 3 4-16,-9-16-3 15,51 12-1-15,18 5 12 16,3-23 5-16,22 22-2 16,9 13 10-16,3 4-24 15,17 13 1-15,-1 27-5 16,-18-16-22-16,21 2-46 16</inkml:trace>
  <inkml:trace contextRef="#ctx0" brushRef="#br0" timeOffset="129168.38">18054 9320 30 0,'0'0'51'0,"0"0"-24"16,31-1-15-16,10-1 1 15,53-11-12-15,22 11 1 16,483-108 8-16,-49 34-7 15,-155 24 4-15,-107 13 22 16,-1-4-6-16,-107 15 14 16,-60 6 30-16,-50 5-50 15,-31 6-11-15,-23 9-8 16,-13 0 1-16,6-11-28 16,-4 9-132-16</inkml:trace>
  <inkml:trace contextRef="#ctx0" brushRef="#br0" timeOffset="130584.3">5840 10723 25 0,'0'0'82'0,"0"0"-48"15,0-2-12-15,0 0-19 16,0-5-4-16,5 5 2 15,-5 0 6-15,0 0-1 16,0-1 1-16,0 17 25 16,-5 57-10-16,-21 5-9 15,16-5 3-15,8 18-11 16,-18-18-1-16,16-17-2 16,8 4 1-16,11-17-4 15,9-17 2-15,53-9 0 16,2-13-25-1,-7 9-139-15</inkml:trace>
  <inkml:trace contextRef="#ctx0" brushRef="#br0" timeOffset="131129.26">5987 10299 13 0,'-5'-2'16'16,"3"0"-4"-16,-1 0-1 16,1-7-11-16,-1 7-2 15,-9 2 0-15,8 2 3 16,-6-2 1-16,-81 20 5 15,66 12-5-15,23 0-2 16,-8-12 6-16,13 3-4 16,-1-10 0-16,25-12-1 15,-1 18-1-15,5-17 3 16,-9 0 1 0,-22 0-4-16,19-2 0 15,-11-2-1-15,-8-17 0 16,-22 15 1-16,0-16 1 15,-23 16 0-15,8 2-3 16,35 1-3-16,-17 1 5 16,19 1 2-16,-12 7 1 15,14 20-6-15,20-26 2 16,-3 11 3-16,17-13 2 16,-5-2-4-16,1 0 2 15,-6-22-2-15,-16 7 2 16,-8-5 1-16,-4-10 0 15,-1 12 1-15,-18 1-3 16,-15 8-3-16,7 9 0 16,5 0-30-16</inkml:trace>
  <inkml:trace contextRef="#ctx0" brushRef="#br0" timeOffset="131624.24">6362 10784 99 0,'-5'-1'37'16,"5"-1"-7"-16,-12-9-10 16,7 9-20-16,5-2-1 15,0 2 0-15,0 0 2 16,0 0 0-16,0 4 0 15,53-15-2-15,15 13 0 16,11 2 2-16,51 13 1 16,-31-2-1-16,-25-9 0 15,3 18 1-15,-38-18-1 16,-15 13 4-16,-17-16-6 16,-2 1 3-16,-5 9-3 15,-32 8 2-15,-4-12 4 16,-12 12 3-16,-50 37-6 15,9-6-4-15,4 0 4 16,-25 25-4 0,28-14-6-16,24-7-143 15</inkml:trace>
  <inkml:trace contextRef="#ctx0" brushRef="#br0" timeOffset="131896.22">7132 10984 46 0,'0'0'21'16,"0"0"-3"-16,0 0-4 16,0 0 6-16,0 0 37 15,0 0-42-15,0 0-7 16,-12 16 26-16,2 3-24 15,-115 113-7-15,31-39-4 16,0-9 2-16,25-27 0 16,18-16-3-16,10 0-2 15,17-11-37-15,22-28-117 16</inkml:trace>
  <inkml:trace contextRef="#ctx0" brushRef="#br0" timeOffset="132274.2">7454 10673 46 0,'2'0'19'15,"1"0"-5"-15,-1 0 8 16,1 0 20-16,-6 0-25 15,1 13-5-15,-1-4 1 16,1 10-8-16,-15 122-3 16,17-57 1-16,3-17-1 15,28-24-2-15,-5-19 2 16,42-22-2-16,-6 0 0 16,6-4 5-16,23-34-4 15,-21-1 1-15,-27-13 8 16,-17-43 1-16,-26 11-3 15,0 8 22-15,-62-6-20 16,4 28-7-16,-4 18-2 16,-44 17 0-1,22 15 0-15,7 4-95 16</inkml:trace>
  <inkml:trace contextRef="#ctx0" brushRef="#br0" timeOffset="133321.13">4707 12600 56 0,'-7'0'17'0,"7"0"-1"16,0 0 12-16,0 0-17 16,0 0-7-16,0 0-4 15,-5-20-2-15,10 7 1 16,38-123 5-16,49-15 4 16,-6 34 1-16,-4 28 0 15,48 9-6-15,-34 35-5 16,-14 21 0-16,12 22 2 15,-20 4 1-15,-11 13 1 16,26 46-3-16,-10 2 1 16,-11 1 2-16,25 23-3 15,-11-26 1-15,-12-12 0 16,33-18 2 0,-16-18-2-16,-5-9 0 15,26-8 2-15,-34-9-2 16,-16-7 2-16,-12-49-4 15,-29-3 3-15,-12-1 3 16,-10-27 2-16,-22 31 9 16,22 28 4-16,-31 19-21 15,36 22 1-15,0 0 4 16,5 9-5-16,10-2 2 16,6 16 1-16,47 34-2 15,-15 1 2-15,-10 0 0 16,-14 7 0-16,-12-21 0 15,-17-16-3-15,4-26 5 16,-4 15 0-16,-4-2-2 16,-8-19-4-16,7-16 3 15,-10-18 3-15,15-51-4 16,5 5 2-16,34 12-3 16,16-10 0-16,3 22 2 15,-1 25-1-15,42 13 3 16,2 14 7-16,-2 5 34 15,47 1-23-15,-13 0-10 16,-11 4 4-16,68 0-10 16,-33 11-4-1,-27-4-2-15,16 0 2 16,-40 2 1-16,-29-9 0 16,12-4 1-16,-26 0 3 15,-23-27-14-15,-8-16-41 16,-15-5-68-16</inkml:trace>
  <inkml:trace contextRef="#ctx0" brushRef="#br0" timeOffset="136904.92">12005 11718 17 0,'0'0'14'16,"43"-2"1"-16,3-12 1 16,14 12 17-1,43-26-23-15,18 9 1 16,499-111 9-16,-26 30-16 16,-158 36 3-16,-68 16 4 15,103 9-6-15,-86 7-1 16,-53 8 9-16,113-17-9 15,-82 6-3-15,-38 5-1 16,113-20 2-16,-94 11-1 16,-51 7 11-16,109 0-7 15,-82 3-3-15,-41 3 4 16,67 1-1-16,-77 5 2 16,-30-2 0-16,64-19-3 15,-51 17-2-15,-35 3 2 16,74-5-3-16,-68-2-2 15,-30 4 2-15,59-11-4 16,-50 5 3-16,-28 8 1 16,61-10 1-16,-42 13-3 15,-25-1 1-15,58 1 2 16,-38-1-2-16,-20 5 0 16,56-11 1-16,-44 2-2 15,-14-1 2-15,87-17-1 16,-46 6 0-1,-22 3-1-15,65-16-1 16,-38 7 4-16,-20 1 0 16,77-15-3-16,-54 15 0 15,-28 4 2-15,49-12-3 16,-56 12 2-16,-23 7 2 16,28-9-4-16,-31 8 2 15,-22 1 0-15,51-15-1 16,-29 8 0-16,-10 9 0 15,63-16 2-15,-43 8 0 16,-32 1-1-16,27 5 0 16,-34 0 0-16,-20 6 3 15,30-28-5-15,-34 15 3 16,-17 0-2-16,25-21 1 16,-11 8 1-16,-2 9-2 15,63-13 3-15,-19 13-3 16,-10 0 1-16,48-9 0 15,-41 9 1-15,-22 7-3 16,13-6 4-16,-37 10-2 16,-16 6 0-16,18-10 0 15,-16 8 1-15,-12 2 1 16,24-4-5-16,-12 4 2 16,-7 1 1-1,24-4 0-15,-24 6-1 16,-17 4 0-16,11-5 2 15,-15 5 0-15,-9 8-1 16,18-4 0-16,-10 4 0 16,0-1 3-16,3-6-3 15,-3 1-1-15,-5 0 0 16,32 0 3-16,-25 4-2 16,-14 1 2-16,27-6-5 15,0-3 2-15,4 2 3 16,32-12 0-16,-23 4-2 15,-6 5 0-15,24-2-1 16,-27 1 0-16,-11-1 6 16,4-6-2-16,-24 0-1 15,-7 9-6-15,-8-20 2 16,-1 4 3-16,-3-10-1 16,7-25-1-16,-8 8 2 15,1 10 1-15,19-24-1 16,-9 13-1-16,-3 3-1 15,12-16-1-15,-7 13 1 16,-3 3 3-16,1-27-1 16,-15 16-2-1,-7 13 0-15,11-25-2 16,-11 16 4-16,5 5 4 16,-8-23-6-16,13 20 1 15,-13 9 0-15,17-17 1 16,-16 12-1-16,11 1-2 15,-11-20 4-15,-1 13-5 16,0 17 2-16,1-17 3 16,-3 13 1-16,0 4-4 15,-3-17 3-15,1 13-2 16,0 6 2-16,-13-19-4 16,13 15 3-16,-1 5-2 15,1-13-1-15,-1 18 1 16,3 3 3-16,3-4-2 15,-1 11-2-15,8 1-2 16,-5-20 3-16,12 9-2 16,-13 2-8-16,23-19 11 15,-10 18 1-15,-3 8-3 16,1-1 0-16,-13 8-1 16,0 7 3-16,1-3 0 15,11 7-1-15,-11 4 2 16,9-9-3-1,-10 7 0-15,0-2 3 16,1-8-1-16,-1-3-2 16,1 10-4-16,-1 14 7 15,-2-15-5-15,-2 2-1 16,2 6 7-16,0-6-1 16,0-2-11-16,-20-18 7 15,-4 7 1-15,-5 0 2 16,-33-9 0-16,-1 9-2 15,-4 0 2-15,-56-7 0 16,15 3 1-16,2 8-1 16,-45-4-3-16,30 9-3 15,18 4-4-15,-46 4 2 16,14 2 0-16,5 7 2 16,-40-9 5-16,32 9 0 15,30 0 1-15,-43 0 1 16,28 2-1-16,10 0-4 15,-39 2 5-15,23 0 3 16,11 0-3-16,-63 18-1 16,27-18-1-16,10 11 1 15,-51-11 0-15,44 17-1 16,28-17-2-16,-21 27 1 16,26-17-2-1,14-1 5-15,-42 17-4 16,21 1 0-16,4-4 9 15,-57 8-8-15,17-11 2 16,5 3 2-16,-94 4-4 16,52-1 1-16,25-2 2 15,-58 4 4-15,44-8-6 16,26-5 1-16,-44 7-1 16,44 0-3-16,17-7 7 15,-54 2-1-15,37-4-1 16,24 1-3-16,-55 12 2 15,26-7 2-15,12-1-5 16,-65 8 2-16,41-5 4 16,19-5-4-16,-43 10 2 15,41-9 0-15,26-4-4 16,-31 7 3-16,36-5 1 16,10-1 0-16,-75-1-1 15,29-2-1-15,12-2-1 16,-60 12 4-16,29-7-2 15,17-4-4-15,-56 2 7 16,49 0-2-16,33 0-3 16,-39 11 2-1,37-5-3-15,16-1 4 16,-66 10-3-16,28-3 4 16,9-7-3-16,-64 7-1 15,41-2 3-15,18-1 0 16,-64 12-4-16,32-5 3 15,20-2 0-15,-64 14-1 16,43-4 1-16,27-7 1 16,-58 3-1-16,46-8 3 15,16-4-1-15,-65 15-5 16,35-7 3-16,8 4 0 16,-105 6-1-16,44 0 1 15,13-14 5-15,-86 9-8 16,70-9 0-16,43-2 8 15,-50 13-1-15,57-11-3 16,22-3-5-16,-79 5 5 16,43-2 0-16,31-2-3 15,-53 13 0-15,46-11 0 16,22 4 6-16,-53 3-4 16,43-1-3-16,26-6 5 15,-43 6 1-15,37-4-4 16,28-8-1-16,-24 4 4 15,31-9-3 1,15-2-3-16,-48 4 3 16,26-2 1-16,19-4 0 15,-28 8 1-15,30-1-1 16,16 1 0-16,-33 11-3 16,23-12 4-16,12 1-3 15,-22 3 2-15,24-1 1 16,9-5 0-16,-38 5-1 15,25-5 0-15,4 3-2 16,-46 3 0-16,27-3 2 16,19-4 2-16,-10 7-3 15,27-9 3-15,14 0-1 16,-2-2-2-16,17 1-1 16,7-3 0-16,-20-2 3 15,11 3-1-15,1 1-2 16,-23 11 4-16,7-5-1 15,2 0 1-15,-41 9-2 16,15 2-1-16,5-6-1 16,-34 19 2-16,21-8 2 15,6-1-1-15,-20 7-2 16,27-17-17-16</inkml:trace>
  <inkml:trace contextRef="#ctx0" brushRef="#br0" timeOffset="141088.68">10689 5797 2 0,'0'-2'-2'15,"0"4"4"-15,0-2-3 16,0 0 2-16,-19 2-2 15,0 7 1-15,-20-7 1 16,-201 96 1-16,74-51 12 16,-15-12-1-16,42-10-4 15,26-11 19-15,-27-12-9 16,32 0-6-16,17 0 26 16,-27-17-8-16,31 0-17 15,10-16-8-15,-12-23-1 16,22 2-1-16,9-1 16 15,-7-30-10-15,12 10-11 16,10 4 23-16,-3-50-15 16,15 15-8-16,14 2 1 15,12-58 1-15,10 20-4 16,10 8 3-16,52-46 1 16,-2 42 0-16,-3 28 0 15,8-15-1 1,-22 36 1-16,-14 23-1 15,-10 7 1-15,-12 18 2 16,-10 7-2-16,18-5-2 16,-16 3 1-16,-1 18 1 15,9-5-1-15,-10 19-3 16,-2-5 5-16,3 5 0 16,-3-11-4-16,2 11 0 15,-2 0 5-15,0 0-1 16,0-1-9-16,0 1-22 15,0 4-18-15</inkml:trace>
  <inkml:trace contextRef="#ctx0" brushRef="#br0" timeOffset="147024.78">5768 3257 49 0,'0'0'27'15,"2"-18"8"-15,3 10 30 16,-2-3-44-16,-3 0-14 16,4 2-6-16,18-66-2 15,0 46 1-15,2 27 2 16,53 58 2-16,-8 27 0 15,16 21-1-15,18 99-3 16,-19-32-1-16,-12-20 2 16,25 15-1-16,-18-53 2 15,-12-38 13-15,42-20 3 16,-8-32 0-16,-3-20 15 16,68-44-20-1,-19-18-4-15,0-42 4 16,81-133-14-16,-33 11 13 15,-7 22 41-15,38-41-42 16,-70 67-10-16,-43 51-3 16,-14 14 3-16,-46 45-4 15,-25 26-73-15,-18 22-43 16,-5 13 14-16</inkml:trace>
  <inkml:trace contextRef="#ctx0" brushRef="#br0" timeOffset="151824.49">9809 7479 19 0,'0'-2'4'0,"0"0"3"16,0 4-3-16,0-2-5 15,0 0 2-15,0 0-1 16,0 0 0-16,0 0 0 16,0 0 1-16,0 0 0 15,-60 20-2-15,26-7 2 16,-7 10 1-16,17-5-1 15,2 3-2-15,-9 10-1 16,5-1 2-16,6-2-2 16,-6 26 0-16,2 4 2 15,-3 3 2-15,-4 28-2 16,10-26-2-16,4-12 5 16,2 8-3-16,6-7-1 15,-3-7 2-15,2 18 1 16,8-13-1-16,-20-1-2 15,20 20 3 1,-3-6 15-16,2-7 2 16,1 33-19-16,0-16 0 15,-3-14-2-15,5 3 1 16,0-12 3-16,5-6 5 16,-3 36 1-16,0-11 6 15,1-4 1-15,2 34-17 16,-3-23 0-16,0-7 11 15,20 18-2-15,-20-18-8 16,18-5 2-16,-18 17-2 16,20-14 12-16,-22-5 12 15,29 16-19-15,-27-11 18 16,24-4 12-16,1 26-30 16,-5-14-4-16,-3-17 13 15,5 27-12-15,-5-16-1 16,-4-11 4-16,4 23 1 15,-2-14 6-15,-1 2 23 16,21 24-28-16,-1-13-2 16,-5-11 2-16,7 13-2 15,-2-15 2-15,-12-19 7 16,17 10-10-16,-7-13 0 16,7-4 5-16,19 20 0 15,-9-13-3 1,-1-5-1-16,32 4-1 15,-10-16 4-15,0-3 13 16,39 4-11-16,-15-8-1 16,-7-5-2-16,55-3-5 15,-19-5 4-15,56 4-4 16,-32-5 1-16,3 1-1 16,69-2-1-16,-24 0-2 15,-31-7 3-15,63 19-1 16,-47-19 1-16,-23 9-1 15,58-9-1-15,-37-1 4 16,-12 1 3-16,87-4-6 16,-48 1 2-16,-26-9-3 15,61-8 1-15,-44-5 2 16,-23 5-1-16,63-10 2 16,-45 9-1-16,-18-3 6 15,66-6-8-15,-46 2 4 16,38-6-1-16,-43 6 0 15,-24 4 8-15,51-6-6 16,-49 4-5 0,-19 3 6-16,63-10-4 0,-39 7 0 15,-29 5 0 1,32-5 1-16,-34 3-5 16,-12 3 3-16,69-18 0 15,-40 12 1-15,-24 2-1 16,50-6 1-16,-26-4-1 15,-15 4-1-15,51-7 0 16,-44 5-1-16,-21 6 2 16,29-15-1-16,-36 6 2 15,-15 8 2-15,34-8 0 16,-17 1 10-16,55-22-11 16,-7 6-2-16,5 7 0 15,135-26-3-15,-34 15 3 16,-2 7 1-16,156-18-1 15,-60 15-1-15,-34 5-1 16,118-7 1-16,-82 11 3 16,-55 7-8-16,103-5 4 15,-89 7 3-15,-42 8 3 16,102-12-5-16,-64 8-1 16,-35 4 3-16,119-6-2 15,-75 4 1-15,-28 1-2 16,126-12 2-16,-88 11-2 15,-60 5 0 1,28 1 1-16,-96 3-2 16,-4-2 2-16,-66 4 1 15,-40 0 0-15,12-2-2 16,-37-2 2-16,-28 4-3 16,-3-1 3-16,-26 1-1 15,-2 1 3-15,6-14-2 16,-4 0-3-16,-7-2 5 15,16-16-3-15,8 12-3 16,0-5 6-16,21-25-4 16,-7 7 1-16,0 12-2 15,22-7-1-15,-5 9 4 16,0 0 0-16,58-19 0 16,-17 10-5-16,50-17 6 15,-26 17-2-15,-2 0 0 16,71-25 0-16,-42 12 0 15,-18 9-2-15,22-17 3 16,-40 17 0-16,-30 6 2 16,27-17-3-16,-32 11 0 15,-16 7 0-15,19-14-1 16,-21 16 2-16,-6 3-5 16,32-25 6-16,-15 7-2 15,18-20-1 1,-18 19 3-16,-14-1 0 15,27-12-5-15,-28 9 2 16,-13 9 2-16,38-22-2 16,-12 15 1-16,-5 7 4 15,22-24-5-15,-31 17 2 16,-10 5-5-16,19-28 7 16,-12 12-1-16,-19 12-3 15,12-12-1-15,-20 15 3 16,-8 6-3-16,-1-27 2 15,-15 12 0-15,-4-25-1 16,-14 14-1-16,18 11-6 16,-18-31-2-16,-1 30 7 15,0 10 2-15,1-16-19 16,-6 12 2-16,1 2 14 16,0-29 1-16,-18 14 2 15,18 5-5-15,-17-25 0 16,16 16 1-16,-18 14-10 15,18-27 12-15,-18 13-1 16,18 14-1-16,-11-18-2 16,11 22-1-16,-11 8-6 15,-3-13 11 1,3 14 2-16,-6 13-24 16,-18-12 23-16,4 13 2 15,1 6-4-15,-28-10 7 16,-1 4-4-16,-3 0 1 15,-60-24 2-15,12 9-3 16,-3 7-3-16,-62-14 6 16,27 14-3-16,16 8 0 15,-45-7 0-15,28 8 0 16,15 12 0-16,-58-5 0 16,34 9 3-16,19 8 1 15,-55 13-4-15,36-3 1 16,12 2-3-16,-51 0 3 15,44 2 0-15,14 2-3 16,-46 0 5-16,37 17-2 16,21-8 1-16,-39 9-1 15,37 2-2-15,0-3-3 16,-58 9 4-16,29-4 1 16,26-7 2-16,-53 3-3 15,27-8 0-15,22 1 3 16,-56 5-3-16,38 3 4 15,8-5-3-15,-70 7 1 16,39-5-4 0,24 1 2-16,-56 11 4 15,32-6-3-15,23-2 1 16,-66 8-3-16,45 2 2 16,12-5-2-16,-53 20 2 15,22-10 0-15,26-9 1 16,-75 9-3-16,54-3 2 15,26-4 7-15,-62 7-7 16,42-4 0-16,16-3 0 16,-93 18 0-16,35-9 0 15,19-1-4-15,-82 4 6 16,62-8-2-16,29-4-2 16,-59 12 1-16,45-12-1 15,26-7 4-15,-50 6-3 16,50 1-1-16,22-9 1 15,-72 10 3-15,38-3-2 16,23-2 1-16,-83 21 0 16,41-10-1-16,26-7-4 15,-45 14 6-15,51-8-1 16,30-7 0-16,-59 10 0 16,38-5-1-16,22-8-1 15,-54 15-1 1,39-8 1-16,20-3 3 15,-63 9-4-15,53-7 6 16,26-4-2-16,-33 7-2 16,28-7-2-16,27-6 0 15,-29 8 1-15,34-6 1 16,17 0 2-16,-37 16-1 16,17-7-3-16,6-1 3 15,-49 23-2-15,21-6 2 16,18-6-2-16,-41 11 2 15,33-10-2-15,12-5 0 16,-38 8 1-16,24-14-1 16,14-1 4-16,-59 3-3 15,20-5-1-15,6-8 1 16,-72 6 1-16,38-5-2 16,29-1 2-16,-29 6-1 15,45-6 0-15,23-9-1 16,-8-2 1-16,31-3 1 15,25 1-4-15,-23-7 3 16,13 18 1-16,5-18-2 16,-39 34 1-16,12-18 0 15,-2 4 1 1,-48 16-1-16,36-5-1 16,19-5 1-16,-32 11-1 15,23-9-1-15,9-6 1 16,-22 8 2-16,20-12 2 15,11-1-4-15,-28 5 1 16,24-5-2-16,9 1 2 16,-33 8 0-16,9-6 2 15,13-3-1-15,-20 1-1 16,29-7 2-16,14 0 4 16,-13 6-8-16,13-2-1 15,12-15 3-15,1 16 0 16,19-16-1-16,9 0-2 15,-7 7 3-15,-17-7-2 16,-11 17 6-16,-49-1-4 16,22-5 0-16,9-5 0 15,-9-5-2-15,19 18 0 16,7-17 3-16,-9 11-2 16,19-14 0-16,12 1 2 15,-24 11-2-15,12-11 1 16,4 0-1-16,-11 2 2 15,7 11-2-15,-3-14 1 16,-35 14 0 0,16-13-1-16,3 19-1 15,-15-10 3-15,19 2-2 16,10-4 2-16,-24 0-3 16,12-5 2-16,3 17-2 15,-17-3 2-15,16-1 0 16,17-4-1-16,-4 9 0 15,19-10 1-15,9-3 1 16,0-7-2-16,20 18-1 16,-13-20 0-16,-13 4 2 15,28 3 0-15,-10-3-1 16,-5 16 2-16,-9-6 0 16,-12 4-3-16,-21 16-1 15,11-6-12-15,7-8-97 16,-1 10 9-16</inkml:trace>
  <inkml:trace contextRef="#ctx0" brushRef="#br0" timeOffset="153593.39">19091 6295 17 0,'5'0'17'15,"9"0"23"-15,5 2-26 16,1-2-3-16,6 0 24 16,22-2-13-16,212-44-14 15,-82 3 25-15,2-26-11 16,-45 12 3-16,-36-3 11 15,11-31-30-15,-33 5-1 16,-19 3 8-16,-7-46-11 16,-18 14-1-1,-6 1-3-15,-13-59 1 0,-12 30-1 16,3 22 5 0,-10-41-4-16,-16 34-1 15,-1 16 0-15,-45-25 3 16,-3 34-1-16,3 20-3 15,-49-16 4-15,25 21 2 16,7 15-5-16,-37-15 2 16,23 18 0-16,4 8-2 15,-31-13 2-15,14 9 2 16,5 8-4-16,-74-10 2 16,12 15 2-16,4 10-3 15,-88-12 2-15,45 12 0 16,26 10-3-16,-52-6 1 15,48 10 0-15,36 0 4 16,2 3-3-16,51 3 1 16,28 3 5-16,1 8-2 15,29-14 3-15,21 12-3 16,14 2-3-16,3-4 1 16,-2 5-2-16,-5-11 0 15,4 11 0 1,-6 1-10-16,9 0-27 0,0 0-17 15,-3-4-92 1</inkml:trace>
  <inkml:trace contextRef="#ctx0" brushRef="#br0" timeOffset="154248.35">17862 2926 38 0,'2'0'37'16,"3"0"-34"-16,-3 0-2 16,1 0-6-16,-1 0 4 15,1 0 0-15,-1 0 3 16,0 0-3-16,-4 0-2 15,2 0 6-15,-111 43-2 16,20-8-1-16,0 5 4 16,-59 17-3-16,30-8-1 15,17-8-2-15,2-1 3 16,31-12 0-16,15-11-2 16,14 4 0-16,19-12 0 15,10-2 2 1,-5 6-2-16,0 6 2 15,15-6 1-15,-29 6-2 16,28-1-1-16,1-3 9 16,0 4-2-16,-1 1 0 15,1-7 15-15,4-11 6 16,-2 9 0-16,24 10 13 16,31-10-30-16,13 2 5 15,21 0 6-15,62 5-18 16,-16 7-3-16,-19-1 3 15,47 30-4-15,-35-10 2 16,-13 5 0-16,29 18-1 16,-21-2 2-16,-32-9-5 15,15 12 4-15,-43-21 1 16,-15-14 0-16,-22-14-3 16,-23-17 0-16,16 7 7 15,-17-7-4-15,1 0-3 16,16 9 4-16,-17-9-2 15,1-2 0-15,2 0 2 16,-3 4-2-16,3-4-23 16,-3 0-177-1</inkml:trace>
  <inkml:trace contextRef="#ctx0" brushRef="#br0" timeOffset="156357.22">811 3293 84 0,'0'0'38'0,"0"0"-13"15,0 0-7-15,0 0-18 16,0 0-1-16,0 0 0 15,0 0-1-15,0 0 0 16,0 0 4-16,12 7-1 16,91 107 0-16,-19-3-3 15,41 53 2 1,-31-32-3-16,-15-26 3 16,10 17 2-16,-16-30 0 15,-11-19 0-15,1 6-1 16,-25-26-2-16,-14-15-6 15,-21-7 1-15,1-30-13 16,6 13-90-16</inkml:trace>
  <inkml:trace contextRef="#ctx0" brushRef="#br0" timeOffset="156640.21">640 3499 25 0,'0'-16'20'0,"-5"-5"9"15,-2-3 8-15,2-4-29 16,5 0-3-16,5-143 0 16,84 56-6-16,-5 50-2 15,10 31 0-15,43 34 3 16,-29 2-1-16,-14 30 1 16,12 34 2-16,-29 5-1 15,-46-2 4-15,-36 56-6 16,-9-10-1-1,-22-9 5-15,-34 28-1 16,-2-41-1-16,14-20-5 16,5-16-20-16,27-20-29 15</inkml:trace>
  <inkml:trace contextRef="#ctx0" brushRef="#br0" timeOffset="156944.19">1835 3207 18 0,'5'0'10'16,"-10"13"1"-16,5 0-4 16,-5 15-5-16,1 8 0 15,4-5-3-15,-5 189 1 16,5-98 0-16,0-53 5 15,14-33 11-15,-14-16 35 16,5-18 121-16,-3 0-138 16,3 2-27-16,-5-32-1 15,-48-45 0-15,-19 10 1 16,-17 11-2 0,-53 3-4-16,43 20-1 15,31 8-113-15,37 19 22 16,26 0 27-16</inkml:trace>
  <inkml:trace contextRef="#ctx0" brushRef="#br0" timeOffset="157161.17">2008 3477 158 0,'0'-2'30'15,"0"0"-22"-15,0 0-8 16,0 1 1-16,0-3-1 15,0 2-1-15,22 4 1 16,-7 2-1-16,131 77 2 16,-21 16 0-16,-45-21-1 15,-18-12-3-15,-4 21-17 16,-27-23-32-16,-9-18-59 16</inkml:trace>
  <inkml:trace contextRef="#ctx0" brushRef="#br0" timeOffset="157289.17">2049 3196 13 0,'0'0'7'16,"0"0"-9"-16,-4-2 2 16,4-1 1-16</inkml:trace>
  <inkml:trace contextRef="#ctx0" brushRef="#br0" timeOffset="158384.1">2480 3535 29 0,'0'2'33'16,"0"-1"14"-16,0 9 9 16,0-21-34-16,0 1 3 15,0-1-5-15,0-6-16 16,5-107-8-16,-5 59 0 15,19 29 4-15,-7 27-1 16,19 7 1-16,58 36 1 16,-17 14-1-16,-9 13-4 15,7 45 7-15,-13-22-5 16,-25-19 2-16,-30 2 3 16,15-18-3-16,-17-22-1 15,0-27 3-15,0 0-1 16,-10-16-2-1,-7-61 2-15,13-4-2 16,-16-3-4-16,8-54 6 0,-2 28-2 16,14 23-1-1,-12 14 2-15,12 34-1 16,0 23 0-16,48 16 0 16,7 3 0-16,5 36 2 15,29 40 1-15,-16-14 0 16,-20-10-3-16,9 18-1 15,-26-21 1-15,-14-13 7 16,-8-17-7-16,-14-10 2 16,17-10 2-16,-17-23-2 15,0-18-4-15,-2-19-17 16,-22-51 11-16,12 21 10 16,9 16-2-16,-14 5 0 15,13 31 1-15,4 27 1 16,19 18 0-16,7 25-4 15,13 12 4-15,38 34-2 16,-15-18 1-16,8-12 1 16,29 4-5-16,-18-19-18 15,-6-22-43-15,14-13 36 16,-27-2 4 0,-16-22-3-16,-19-48 23 15,-23 1 3-15,-1 0 23 16,-25-24 9-16,-4 32-11 15,-10 26-4-15,-17 18-15 16,14 16 0-16,8 1 5 16,2 33 3-16,20 3 1 15,6 9-5-15,6 20-4 16,25-13 1-16,-6-13 0 16,31-11-1-16,-5-18 1 15,-2-5 0-15,-1-23-2 16,-16-8-1-16,-19-17 5 15,-10-25 9-15,-2 12 12 16,-27 17 2-16,7 13-25 16,5 19-1-16,12 7 0 15,-4 2 1-15,9 30 1 16,0-2-1-16,57 29-1 16,-6-10 0-16,7-15 0 15,38-6 1-15,-19-17-2 16,-10-7 1-16,3-15 0 15,-12-11 3-15,-13-23-5 16,4-63 2-16,-25-11-1 16,-20-7 5-1,-28-84-2-15,-12 39 0 16,-29 17 1-16,-74-49 0 16,14 56 24-16,9 39 37 15,-40 12-58-15,45 40-7 16,39 34 0-16,14 24 2 15,32 37-1-15,12 38 4 16,16 124-4-16,41-10 2 16,29 5 2-16,111 76-15 15,-19-60-57-15</inkml:trace>
  <inkml:trace contextRef="#ctx0" brushRef="#br0" timeOffset="160058.01">3661 8167 45 0,'5'0'29'0,"-1"0"-14"16,-4-11-3-16,0 3 4 15,0-5-15-15,0-3 7 16,-12-135-8-16,-21 54 0 15,-15 26 5-15,-51-1-4 16,3 20 1-16,4 13-1 16,-25 11-3-16,30 19 2 15,17 7 3-15,-2 13-3 16,19 9-2-16,17 21 4 16,36 52-3-16,-5-5 0 15,10-3 2-15,67 19 0 16,-14-33-3-16,0-26 6 15,26-19-1-15,-17-22 1 16,-9-3 17-16,12-32-19 16,-25-6 4-16,-18-23 0 15,-27-70-1-15,5 14-2 16,-10 5-2-16,-38-57 8 16,-3 31 6-16,-17 21 41 15,-30-8-21-15,30 40-19 16,29 26-12-1,10 23-9-15,19 31 2 16,-2-9 0-16,12 60 4 16,38 18 1-16,10 17-4 15,68 55 2-15,-28-19 0 16,-8-18 1-16,18 21-1 16,-24-37-2-16,-16-21-36 15,4-9 1-15,-23-26 13 16,-16-13-61-16,8-17 11 15,-4-37 28-15,-8-21 37 16,-22-66 9-16,1 18 24 16,-20-15 15-16,0 41 2 15,-7 30 4-15,2 21-47 16,17 29 1-16,5 0-1 16,-7-8 1-16,10 48-1 15,16 4 3-15,29 48 1 16,7-16-2-16,-7-11 2 15,20 1-4-15,-20-25 3 16,-12-22 5-16,-10-14 3 16,-26-1-3-16,15 4-8 15,-8-38 3-15,-7-22-2 16,0-11 6-16,-14-35 3 16,-8 27 11-1,0 21 3-15,8 24-24 16,11 17-1-16,-1 9 1 15,-11 2 2-15,20 22 0 16,5 6 0-16,38 39 3 16,2-9-2-16,-6-10-4 15,28 6 4-15,-24-19-2 16,2-10-48-16,25-12 6 16,-13-11-6-16</inkml:trace>
  <inkml:trace contextRef="#ctx0" brushRef="#br0" timeOffset="160579.97">4659 7559 14 0,'0'-19'31'0,"5"2"7"16,-5-3-29-16,0 3-4 15,-5 2-4-15,-29-80-1 16,15 58 0-16,5 35 0 16,11 28-2-16,1 11 2 15,-5 4 2-15,28 15-2 16,-6-24-2-16,2-10 22 15,2-11 6-15,-7-9-10 16,5 0-8-16,2-30-7 16,-2-7 2-1,-12-8 7-15,-5-39-3 16,0 23 6-16,-5 10-6 16,-12 16-10-16,12 31 1 15,5 0-3-15,0-9 3 16,22 33 4-16,9 2-4 15,58 30 2-15,0-11 0 16,-17-9 4-16,27-12-1 16,-34-20 3-16,-15 0 10 15,20-28-8-15,-12-12 1 16,-13-21-2-16,-1-83-6 16,-30 7 0-16,-9-7-5 15,-46-77 6-15,-21 38-1 16,-30 23 5-16,-93-19 16 15,26 62-4-15,25 41-18 16,-16 46-3-16,49 26 5 16,27 4-6-16,21 98 1 15,36 3 4-15,17 21 1 16,75 98 0-16,28-44-2 16,17-25-4-16,70 9 3 15,-33-49-10-15,-13-29-103 16,24-15 8-16</inkml:trace>
  <inkml:trace contextRef="#ctx0" brushRef="#br0" timeOffset="160697.97">5775 6228 3 0,'0'0'14'15,"3"-22"5"-15,-3 11-28 16,4 9-9-16</inkml:trace>
  <inkml:trace contextRef="#ctx0" brushRef="#br0" timeOffset="161040.95">3685 8839 72 0,'0'0'44'0,"0"0"-11"16,0 0 5-16,0 0-32 15,2-13 1-15,-2 1 3 16,46-14-6-16,195-150 0 16,-32 45 2-16,75-10-5 15,-56 39 0-15,-31 12-2 16,39-18-1-16,-63 30-25 16,-38 26-100-16</inkml:trace>
  <inkml:trace contextRef="#ctx0" brushRef="#br0" timeOffset="161303.93">4019 8751 26 0,'-2'2'79'16,"-3"0"-32"-16,3 0-3 15,-8 0 34-15,46-4-33 16,12-9-10-16,15 1-17 16,406-140-19-1,-164 43-1-15,-86 33 5 16,-10 0-1-16,-74 31-5 16,-46 11-61-16,-26 15-21 15,-37 6-31-15</inkml:trace>
  <inkml:trace contextRef="#ctx0" brushRef="#br0" timeOffset="162055.89">1590 10371 83 0,'0'0'33'16,"0"0"-9"-16,0 0-6 15,0 0-14-15,0 0-2 16,0 0 3-16,0 0 0 16,0 0 4-1,0 0 27-15,26 0-4 16,152-1 2-16,-31-24 10 15,62 5-30-15,-48-4-9 16,-14-2-1-16,50-13-1 16,-40 9-4-16,-35 4-1 15,8-4 2-15,-50 11-1 16,-30 8 1-16,-16 9-6 16,-29 1-16-16,9-18-106 15,-14 17 40-15</inkml:trace>
  <inkml:trace contextRef="#ctx0" brushRef="#br0" timeOffset="162415.85">1883 10567 10 0,'-4'2'16'15,"4"0"2"-15,-5-1 55 16,2 1-21-16,-1 0-3 16,16-2 36-1,14-2-47-15,10 0-20 16,197-61-17-16,-2 17 1 16,-58 14 0-16,-38 6 0 15,24 0-4-15,-41 7 2 16,-39 6 9-16,-21 4-8 15,-27 7 0-15,-26 0 6 16,7-7-7-16,7 7-1 16,-14-11-4-16,-3 11 7 15,1 2 1-15,-1 0-6 16,3 0-6-16,-5 0-28 16,0 0-152-16</inkml:trace>
  <inkml:trace contextRef="#ctx0" brushRef="#br0" timeOffset="171200.35">5631 2645 3 0,'-19'0'3'16,"19"0"11"-16,0 0 3 16,0 0 7-16,0 0 20 15,0 0-19-15,0 0 2 16,24 0 27-16,14 0-31 15,234-3-11-15,-48-21-4 16,83-8-3-16,-56 6-4 16,-47 4 5-16,53-8-8 15,-69-4 2-15,-44 5 2 16,15-1-2-16,-51 11-1 16,-38 17 3-16,-36-9-2 15,-32 9-12-15,10 2-99 16,-9-2 37-16</inkml:trace>
  <inkml:trace contextRef="#ctx0" brushRef="#br0" timeOffset="171580.33">5859 3324 51 0,'-4'2'38'15,"1"0"-6"-15,1 2 31 16,16-4-33-16,3 0-1 16,9 0 10-16,32-4-21 15,276-42-7-15,-93 10 12 16,38-12-18-16,-58 11-2 15,-35 7 3-15,73-7-4 16,-71 11-4-16,-37 3 6 16,3 1-3-16,-48 9 2 15,-31 2-3-15,-15 9 2 16,-19-13-1-16,-22 13-4 16,-17-1 2-16,13 3-1 15,-13-2-12-15,15 2-46 16,-14-2-48-1</inkml:trace>
  <inkml:trace contextRef="#ctx0" brushRef="#br0" timeOffset="173656.2">16936 681 26 0,'-5'-4'36'16,"3"2"28"-16,-1 0-37 15,1 1-4-15,4-3 2 16,-2 4-18-16,0-4-6 16,-2 0 0-16,2-3-3 15,43-41 2-15,39 31 1 16,93 8-2-16,-16 5 0 15,-19 4 1-15,45 0 1 16,-41 17-2-16,-28 3 3 16,4 32-3-16,-41 0 2 15,-31-2 0-15,-24 34-2 16,-21-6 0-16,-1 10 3 16,-19 49-2-16,-14-27 0 15,-12-9-1-15,-27 33 2 16,15-28 0-16,11-19-2 15,1 19 2-15,14-22 0 16,10-23-4 0,17 1 2-16,-15-23 1 15,14-15 1-15,3-22 0 0,0 7 6 16,44-7 1 0,83-19-8-16,3-11-2 15,0-5 2-15,55-23 0 16,-53 17 0-16,-31 13-2 15,-38 15 1-15,-29 9 0 16,-30 0-2-16,-1 0 8 16,2-4-4-16,-20 8 0 15,-57 49-3-15,-10-9 2 16,3 3 1-16,-15 24 0 16,27-17 1-16,16-2-3 15,3 23 2-15,22-8 0 16,14 11 0-16,12 62-2 15,2-17 1-15,34-15 0 16,34 46 1-16,0-20 0 16,-5-9-3-16,4 58 3 15,-25-21 3-15,-20-8 4 16,-10 84-3-16,-11-44 3 16,11-26 19-16,-14 51-14 15,0-46-7-15,-5-27 3 16,3 19 1-1,-1-55 3-15,3-20 28 16,-2-1-24-16,-15-27 2 0,8-23 55 16,-42-13-45-1,-16-7-19-15,-109-6-10 16,10-9-6-16,10 0-279 16</inkml:trace>
  <inkml:trace contextRef="#ctx0" brushRef="#br0" timeOffset="181265.76">8965 3903 3 0,'0'0'1'0,"-10"9"9"16,5 4-6-16,-21 4 6 15,18 7 11-15,-6 13-16 16,-99 181 5-16,53-73 30 16,41 6-28-16,19-39-12 15,-12-25-3 1,14 26 2-16,0-21 1 16,37-1 6-16,2 28 4 15,-3-22-5-15,3-19-6 16,22 13 1-16,-8-24 1 15,-2-17 10-15,31 8-6 16,-9-14 0-16,-6-8 14 16,52 5-13-16,-8-13-2 15,14-8 3-15,58-9-6 16,-43-9-1-16,-36 13 0 16,-7-13 1-16,-37 7 1 15,-21-7-1-15,-10 0 2 16,-28 0 8-16,7-2 28 15,-8 3-21-15,17-3-6 16,-16-3-4-16,6 3-5 16,-6-2 0-16,-3-4 3 15,2 4-3-15,-2-1-3 16,0 1-3-16,0 0 3 16,0 0 0-16,0 0 1 15,0 4-1-15,-22-4 0 16,-4 4-1-16,-53 22 0 15,4 0 1 1,-2 4 4-16,-53 13-4 16,15-7 0-16,6-8 0 15,-45 0-1-15,32-11 0 16,18-13 2-16,-26 1-1 16,37-6-1-16,21 1 6 15,-8-37-3-15,20 7-3 16,7-16-4-16,3-58 6 15,16 7-1-15,12 8 3 16,13-49-2-16,6 25-2 16,-16 9-3-16,17-37 3 15,-3 26 4-15,2 12-6 16,6-34 3-16,14 23 0 16,-17 14-1-16,43-32 3 15,-24 28-2-15,12 11-1 16,25-42 0-16,1 27-3 15,1 15-4-15,43-17 7 16,-14 34 2-16,-13 21-1 16,-11 16-2-16,-27 18-2 15,-34 21-2-15,15-5 4 16,-14 5 1-16,-1 0-1 16,0 0 1-1,1 1 3-15,2-7-2 16,-17 34 1-16,9-15 0 15,-14 1-2-15,5-1 2 16,3-2-4-16,-8 0 2 16,-29 40 1-16,-12 6-1 15,1 11 3-15,-42 58-1 16,15-10 0-16,7-3-3 16,-29 60 2-16,34-25 0 15,9-11 0-15,15 42-3 16,31-41 3-16,15-24 0 15,-5 35-1-15,14-30 1 16,-5-17 0-16,42 6 1 16,-18-30 0-16,10-14-3 15,27 10 3-15,-8-16-2 16,3-9 2-16,19 12-1 16,-19-14-1-16,-10-12 1 15,0 1 0-15,-19-16 1 16,-5 1 0-16,-5-10 0 15,-7-5-1-15,-10 13 0 16,1-15-2-16,-1-2-4 16,1 0-42-16,1 0-19 15,-1 0-26 1</inkml:trace>
  <inkml:trace contextRef="#ctx0" brushRef="#br0" timeOffset="185280.52">10352 10502 19 0,'0'0'10'0,"0"0"-3"15,0 0 0-15,0 0-5 16,3-2 1-16,4 2 2 16,29-2-3-16,-12-9-1 15,142-38 9-15,-34 18-10 16,-33 12-1 0,-12 6 7-16,21 11-6 0,-24-16 0 15,-17 14 8 1,34-13-5-16,-9 6 5 15,4-2 7-15,56-9-11 16,-25 3 2-16,-16 1 0 16,38-3-10-16,-34 4 0 15,-26 4 7-15,15 4-3 16,-27 0 0-16,-10 7-3 16,20-7 3-16,-8 7 1 15,0 0 5-15,46-15-5 16,-16 15 0-16,-1-9 2 15,75 2 2-15,-27-6-1 16,-9 0 2-16,43-4-2 16,-34 8-1-16,-28 0-1 15,35-4 0-15,-35-2 4 16,-15 10-1-16,45-12-4 16,-11 3 2-16,0 1 9 15,86-11-11-15,-38 2 3 16,-29 1 1-16,41 3-1 15,-48 5-1-15,-20 0-1 16,27 2-1-16,-48 11-1 16,-22-9 6-1,27 9-6-15,-22 0-2 16,-2-7 3-16,50 7 4 16,-22-13-2-16,-9 11 1 15,38-20-1-15,-31 17 2 16,-16 5 4-16,30-26-5 15,-26 21 0-15,-12-5 4 16,36-10-3-16,-24 4-3 16,-12 1 6-16,41-9-6 15,-17 7-5-15,-7 1 3 16,55-7 0-16,-33 7 0 16,-13-5 4-16,54-6-1 15,-34-1-1-15,-25 11 0 16,32-14 1-16,-26 7 1 15,-11 2-1-15,73-8-2 16,-31 4-1-16,-14 2 4 16,47-4-4-16,-40 8 0 15,-27 5-1-15,29-9 1 16,-34 8 0-16,-17 1 0 16,34-11 2-16,-26 6 1 15,-12 5 8-15,11 4-7 16,-23-2-5-16,-13 2 3 15,27-15 2-15,-26 4-2 16,-8 5-1 0,25-1-1-16,-18 3-1 15,-9-2-1-15,48-10 3 16,-16 3 1-16,4 1-2 16,57-10 0-16,-13 7 1 15,-6 4-2-15,63-4 1 16,-33 6 0-16,-25 1 2 15,53 1-1-15,-36-1-3 16,-21 6 0-16,40-9 1 16,-31 6 0-16,-21 5 2 15,38-6-2-15,-36 6 2 16,-13-2-1-16,30-2 0 16,-29 2 0-16,-15 4 2 15,56-7-4-15,-26 5 1 16,-20 0 2-16,33 2-2 15,-37-1 1-15,-20 10-1 16,26-18 3-16,-26 18-2 16,-5-22 1-16,24 13-4 15,-19 9 4-15,-4-19 4 16,49 12-5-16,-13-8 1 16,-1 3-7-1,46-1 6-15,-41 2 3 16,-22-2-6-16,34-2 4 15,-28 8-1-15,-13 5-1 16,26-20 4-16,-16 22-2 16,-12-13-2-16,46 13 1 15,-32-15 1-15,-10 14-4 16,35-36 5-16,-32 22-2 16,-17-4-1-16,34-3 0 15,-20 8 0-15,-16 6 2 16,41-8-2-16,-29-5 1 15,-17 3 6-15,14-1-8 16,-16 1 0-16,-10 5 2 16,24-7 0-16,-22 9 1 15,-9-4-1-15,23-5 0 16,-4-1 0-16,-12 5 0 16,22-6 0-16,-27 5-2 15,-14 6 5-15,-3-2-2 16,-7 2-2-16,-7 4-1 15,12-4 2-15,-15 11 1 16,-4-17-3 0,-3 15-6-16,1-14 1 0,-6 16-24 15,-12-2 5 1,15-5-16-16,-14 5-97 16</inkml:trace>
  <inkml:trace contextRef="#ctx0" brushRef="#br0" timeOffset="185664.5">29718 7447 37 0,'-3'-2'73'0,"1"-2"-59"16,-1 3-12-16,1-1 0 15,4 0-5-15,-2 4 1 16,0-2 2-16,0 0 0 16,0 0 1-16,0 0-6 15,106 41 8-15,-14-6-1 16,-8-2-5-16,34 8 3 16,-32-3 0-16,-18-12 1 15,-4 2-1 1,-23-10 0-16,-19-5 0 15,-5-4 1-15,-15 1 5 0,1 10 30 16,-39 47-24 0,-13 2-6-16,-20 4 0 15,-64 33-6-15,28-17 1 16,13-15 0-16,-18 23-17 16,23-24-62-16</inkml:trace>
  <inkml:trace contextRef="#ctx0" brushRef="#br0" timeOffset="199592.68">1171 4969 21 0,'0'-2'38'15,"-4"0"-26"-15,4 0-6 16,-5 1 4-16,10-3 5 16,-5 8 12-16,0-4 43 15,0 0-38-15,0 0-1 16,16-4 29-16,239-104-43 15,3 15-5-15,2-2 0 16,153-56-8-16,-62 17 2 16,-23 8 1-16,116-64-7 15,-92 39 1-15,-66 27-4 16,29-14 3-16,-91 40 3 16,-56 25-3-16,-2 4 0 15,-51 25 0-15,-45 16-9 16,-29 7-22-16,-22 19-26 15,-16-9-128 1</inkml:trace>
  <inkml:trace contextRef="#ctx0" brushRef="#br0" timeOffset="199960.68">1612 5415 90 0,'19'-1'39'15,"2"-3"-2"-15,20-9 34 16,34-8-39-16,19-10-9 15,399-165-1 1,-10 1-14-16,-122 48-2 0,-68 26-2 16,51-26-3-16,-91 36-1 15,-51 19 4-15,19-2-5 16,-69 27 1-16,-44 20-2 16,-33 8 4-16,-39 17-1 15,-19 11-11 1,-17 3-23-16,4 6-26 15,1 2-109-15</inkml:trace>
  <inkml:trace contextRef="#ctx0" brushRef="#br0" timeOffset="205790.74">21371 3507 18 0,'3'0'17'0,"-1"0"11"16,0 0-15-16,3 0 1 15,-2 0 22-15,-1 0-25 16,0 0-2-16,1 0 21 15,-6 0-14-15,3 0-5 16,10-60-9-16,-5 19-2 16,-3 4 1-16,1 5-1 15,-6-29 0 1,-26 7-1-16,5 2 1 16,-43-17 2-16,2 25-1 15,2 12-3-15,-40 30 2 16,14 0-3-16,5 4 7 15,-24 61-2-15,31-14-2 16,24 12-2-16,14 58 5 16,20-13-5-16,17-15-1 15,11 30 4-15,20-26-2 16,22-9 0-16,69-14 5 16,-14-33-3-16,-8-27 8 15,47-12-3-15,-32-15 10 16,-22-19 32-16,0-50-19 15,-26 4-21-15,-24-9 1 16,-19-73 2-16,-20 21-9 16,3 9-1-16,-39-45 12 15,-2 38 7-15,-4 27 7 16,-13-2-8-16,12 40 5 16,9 18-7-16,8 8-10 15,12 14-4-15,0 16-6 16,10 1 4-16,-15 13-1 15,15 2-4 1,2 1 2-16,0-3 1 16,0 0-4-16,2 67 8 15,10-5 1-15,-9 22 10 16,40 58-8-16,-26-17-7 16,2-19-1-16,17 28 1 15,2-20 1-15,3-11 2 16,24 27-4-16,-2-25 2 15,-10-16 0-15,17 23-2 16,-20-37 3-16,-11-27-2 16,-3-16-3-16,-34-26-8 15,15 11-40-15,-15-11-11 16,1 0-53-16</inkml:trace>
  <inkml:trace contextRef="#ctx0" brushRef="#br0" timeOffset="207745.68">21850 3090 18 0,'0'0'31'0,"0"0"33"16,0 0-32-16,-5-2-9 16,5 0-12-16,0 2-12 15,0-3 2-15,0 1-1 16,0 4-1-16,5 46 3 15,-3 12 2-15,34 55-5 16,-7-18-1-16,0-17 2 16,24 3 1-16,-5-25-2 15,-5-21 2-15,8-11 3 16,-10-24 2-16,7 0 8 16,17-43 4-16,-20-2-6 15,-16-18 5-15,-7-64-11 16,-20 14 2-16,10 8 84 15,-14-14-50 1,0 44-19-16,-13 29-11 16,13 20-16-16,-1 24-2 15,1-4 0-15,-10-2 6 16,14 16-1-16,10 14 0 16,24 54 4-16,5-7-3 15,3-12-4-15,23 6 5 16,-19-14 1-16,-5-11-5 15,10 7-14-15,-9-17-19 16,-6-6-100-16,37-24 50 16,-8 2 10-16</inkml:trace>
  <inkml:trace contextRef="#ctx0" brushRef="#br0" timeOffset="208373.66">23108 3345 76 0,'19'-37'41'15,"-5"3"-4"-15,-11 4 12 16,9-1-35-16,-10 5-10 15,25-123-5-15,-32 84 1 16,-26 37 3-16,2 26-6 16,-22 28 5-16,20 6-1 15,9 16-4-15,20 25 1 16,-3-14 3-16,10-16-1 16,21-2 1-16,-6-19 2 15,4-12 18 1,17-10-13-16,-10 0-1 15,3-36 21-15,-6-29-14 16,-8 4 5-16,-18 7 35 16,0-2-43-16,3 26-12 15,-2 28-7-15,-3-1 5 16,0 1-1-16,0-4 3 16,29 66 1-16,-10-16-1 15,14 1-1-15,40 11 3 16,-1-19-1-16,10-20 4 15,52-17-6-15,-26-2 2 16,-9-24 7-16,26-49-6 16,-26-6-1-16,-27-12-3 15,3-84 1-15,-32 15 1 16,-26 6 1-16,-17-55-1 16,-3 57 4-16,-59 0-1 15,6 49 4-15,-4 37-1 16,-36 10-5-16,9 30 0 15,15 9-3-15,3 18 2 16,28 1-2-16,12 0 4 16,-7 65-4-16,21 4 2 15,13 11 1 1,14 70 1-16,10-25-1 16,23-8-2-16,49 34 2 15,-15-34-1-15,-2-20-7 16,22 3-7-16,-20-31-23 15,-16-19-121-15,7-3 77 16,-25-21 31-16</inkml:trace>
  <inkml:trace contextRef="#ctx0" brushRef="#br0" timeOffset="208537.65">24599 2474 121 0,'0'0'13'0,"5"-2"-11"16,-5-11-4-16,2 13 4 15,-2-3-3-15,0 3 10 16,0-6-9-16,12 15 2 16,70 81-1-16,-10-3-2 15,-24-25-1-15,-7-22 6 16,7-4-11-16,-12-18-22 16</inkml:trace>
  <inkml:trace contextRef="#ctx0" brushRef="#br0" timeOffset="208672.64">24719 2160 39 0,'0'0'36'0,"0"0"-27"16,-2 0-1-16,2-4-8 16,0 4-9-16,0-4-37 15</inkml:trace>
  <inkml:trace contextRef="#ctx0" brushRef="#br0" timeOffset="208904.63">24950 1533 202 0,'0'0'93'0,"-2"0"-11"16,2-15 11-16,0 13-71 15,0-13-19-15,0 15-11 16,0-13 8-16,2-22 2 15,13 35-2-15,40 59 1 16,15 20-1-16,-3 6 0 16,46 60 0-16,-21-20-2 15,-1-12-65-15,20 33-9 16,-25-40-13-16</inkml:trace>
  <inkml:trace contextRef="#ctx0" brushRef="#br0" timeOffset="209072.62">25145 1935 27 0,'0'0'36'16,"-2"-2"6"-16,-13 2-38 16,13-2-4-16,2-7-1 15,2-2 2-15,25 9-4 16,163-78-76-16</inkml:trace>
  <inkml:trace contextRef="#ctx0" brushRef="#br0" timeOffset="209461.59">26141 1607 80 0,'14'-2'89'0,"-11"-12"-77"16,16 8-10-16,-17 4-3 16,-2-7 3-16,12 5 0 15,32 8-6-15,-15 41 4 16,-1 7 1-16,6-2-2 15,21 19-2-15,-11-27 0 16,-6-17 2 0,25-25 6-16,-10 1-2 15,-8-2 2-15,11-72-3 16,-15-3 20-16,-17-10 118 16,-10-24-26-16,-9 38 17 15,-3 20-127-15,1 28-4 16,-1 20-11-16,-2 0 7 15,0-9 0-15,22 17 4 16,4 65-4-16,15-4 4 16,10 17 2-16,40 46-3 15,-9-14 1-15,-13-14 0 16,18 38-1-16,-39-21-1 16,-17-17-3-16,-31 36 4 15,-14-28 1-15,-37-21-20 16,-90 3-35-16,8-33-43 15</inkml:trace>
  <inkml:trace contextRef="#ctx0" brushRef="#br0" timeOffset="209947.56">21407 4552 34 0,'0'0'59'15,"-2"2"0"-15,-10-2 35 16,12 0-58-16,-3 2-7 16,-4-2-6-16,7 0 0 15,0 0 3-15,80-50 27 16,160-54-26-16,17 1-3 15,25-8 6-15,204-79-27 16,-51 19-2-16,-12 11-2 16,198-80 2-16,-126 46-1 15,-74 31-1-15,60-22-1 16,-141 55-5-16,-93 37-88 16,-45 22 19-16,-81 36-18 15,-61 33-69 1,-60-14 107-16</inkml:trace>
  <inkml:trace contextRef="#ctx0" brushRef="#br0" timeOffset="210290.55">22071 4666 28 0,'0'0'28'16,"0"0"-2"-16,0 0 56 16,0 0-38-16,22-2 0 15,16 0 55-15,68-22-62 16,481-129-17-16,-137 23 3 16,110-45-21-16,-122 28 1 15,-75 19 9-15,58-38-4 16,-103 47 5-16,-73 19 14 15,12-6-12-15,-91 28-9 16,-53 24 7 0,-14 0-13-16,-34 20-1 15,-15 3-15-15,-9 6-28 16,-12 7-143-16,26-6 48 16</inkml:trace>
  <inkml:trace contextRef="#ctx0" brushRef="#br0" timeOffset="211414.5">24556 2087 52 0,'0'0'57'0,"0"0"-49"15,0 0-3-15,0 0-4 0,0 0-2 16,0 0 1-1,0 0-3-15,0 0 5 16,0 0-3-16,0 0 4 16,0-3-1-16,0-7 3 15,5-1 19-15,11 0-9 16,-11-6 5-16,24 2 14 16,-27-11-26-16,1 2 1 15,-1 7-4-15,3 16-6 16,-5-1-2-16,0-6 3 15,-29 12-3-15,10 9 2 16,5 2 2-16,2 29-2 16,9-16-1-16,-16 0 1 15,19-7-1-15,0-19 0 16,0 9 16-16,22-8-6 16,2-6-3-16,2-7 32 15,15-19-6-15,-19-5-19 16,-18 4 3-16,-1-5-5 15,-6 11-9-15,-1 24-2 16,4-15 0-16,-22 13 1 16,7 4-9-16,-13 20 8 15,16-1-1 1,9 1-4-16,-2 14 4 16,10-9 2-16,-2-8 0 15,37-17 3-15,-13 2 2 16,2-4 5-16,12-15-7 15,-12 2-2-15,-20-4 13 16,-9-18-12-16,-2 9-3 16,-1 3 3-16,-38 14-1 15,20 5-3-15,-3 4-53 16,21 0-20-16,-16 0-20 16</inkml:trace>
  <inkml:trace contextRef="#ctx0" brushRef="#br0" timeOffset="212616.77">21044 1139 50 0,'2'0'94'0,"13"0"-73"16,-15-2-18-16,0-9-6 15,-3-1 2-15,-16 10 2 16,0-1-1-16,-188 27 0 16,58 9 1-16,43 14-3 15,29 24 0-15,48-8 0 16,24-9-2-16,39 9 8 15,34-9 0-15,42-15 3 16,111 6-4-16,-33-28-5 16,-29-6 1-16,19-2 0 15,-68-2-1-15,-45-3 9 16,-29 17-4-16,-19-20-1 16,-12 24 51-16,-10 10 9 15,-33 2-22-15,-18 10-5 16,-85 27-29-16,15-14-6 15,16-14-3 1,-27-7 7-16,38-15-11 16,29-9-161-16</inkml:trace>
  <inkml:trace contextRef="#ctx0" brushRef="#br0" timeOffset="212865.76">21323 1109 79 0,'19'0'78'16,"-19"-21"58"-16,0 6-106 16,0 6-16-16,0 5-15 15,0-3-2-15,3-71 2 16,-1 67 4-16,27 50-1 16,0 35-1-16,7 15-3 15,36 51 4-15,-12-28-2 16,-5-25 1-16,22 15-3 15,-24-25 2-15,-12-14-41 16,12 8-52-16,-17-23-19 16</inkml:trace>
  <inkml:trace contextRef="#ctx0" brushRef="#br0" timeOffset="213024.75">21325 1663 49 0,'0'0'77'0,"0"0"-57"16,0 0-9-16,-2-4-5 16,2-1-1-16,2-3 0 15,20 5-11-15,199-81-29 16,-43 43-31-16</inkml:trace>
  <inkml:trace contextRef="#ctx0" brushRef="#br0" timeOffset="213352.73">22326 1198 40 0,'0'0'28'0,"0"0"-12"16,0 0-12-16,0 0-3 15,0 0-3-15,0 0 1 16,0 0 1-16,0 8 1 16,0 5 1-16,-19 135 0 15,9-38-2-15,8-32-1 16,-3 10 2-16,17-29 0 15,14-14 2-15,51-12-2 16,-9-21 2-16,-8-11 47 16,-7-10-7-1,-27-15-31-15,-23-15 15 16,-37-43-15-16,-19 6-1 16,-34 5 9-16,-81-3-15 15,24 27-4-15,26 23-6 16,7 7 3-16,49 15-25 15,33 0-62-15,29-5 36 16,2 20-16-16</inkml:trace>
  <inkml:trace contextRef="#ctx0" brushRef="#br0" timeOffset="214177.68">22995 1088 71 0,'0'0'51'16,"0"0"9"-16,0 0-47 15,2-3-11-15,-2-1-4 16,0 4 5-16,0-4-3 16,0 4-3-16,-14 17 1 15,-25 108 0-15,37-32 0 16,14 0 3-16,7-32-1 16,22-22-6-16,43-22 6 15,-17-14 2-15,-18 1 6 16,-13-35-5-16,-27-5-3 15,-6-21-1 1,-32-57 4-16,-14 10 2 16,-3 18 1-16,-9-10-3 15,23 42-5-15,18 22-5 16,14 21 7-16,19 9 1 16,29 2-5-16,70 26 1 15,-12 13 4-15,-15 6-5 16,13 29 3-16,-42-14-1 15,-23-12 1-15,-37 4 1 16,1-18 2-16,-6-12 0 16,-33-2-1-16,14-18 1 15,1 9-3-15,1-14-12 16,6-38-19-16,12 2-33 16,4-75 45-16,29 16 18 15,-11 21 4-15,8 16-1 16,-11 33 0-16,0 28-2 15,29-4 4-15,0 8-1 16,-1 26-6-16,49 16 6 16,-10-8 0-16,0-14 0 15,39-11 0-15,-12-10-1 16,-20-6-2-16,22-38 2 16,-33-15-1-16,-25-9-2 15,-29-49 3 1,-23 21 2-16,-6 12 45 15,-50-16-25-15,0 32-12 16,-2 26-8-16,0 18-4 16,16 17 2-16,13 4-5 15,21 40 0-15,3 13 2 16,14 7 5-16,53 42-4 16,4-18 0-16,11-11 2 15,45 8 2-15,-17-21-3 16,-17-2-3-16,30 22 2 15,-32-19 2-15,-15-13-1 16,-6 18 0-16,-27-11 2 16,-32-14 12-16,-9 8 16 15,-9-18 8-15,-28-1-4 16,-47-2-30-16,10-13-1 16,4-13-88-16</inkml:trace>
  <inkml:trace contextRef="#ctx0" brushRef="#br0" timeOffset="214321.67">25318 378 186 0,'12'0'58'16,"-9"-4"-53"-16,4-2 77 16,-2 3-33-16,9-12-28 15,-2-2-29-15,39-61-53 16,-27 35-76-16</inkml:trace>
  <inkml:trace contextRef="#ctx0" brushRef="#br0" timeOffset="214690.65">22223 2303 100 0,'0'19'82'0,"-3"-19"-1"16,-4 0 26-16,7 0-94 16,0 0-12-16,0 0 2 15,2-28 5-15,25 7 5 16,165-137 45-16,87-2-32 15,-33 41-9 1,112-22-18-16,-45 25 2 16,-29 14 1-16,84-28-5 15,-101 29-2-15,-70 20-51 16,-31 4 5-16,-70 42-12 16,-53 31-93-16,-43-5 54 15</inkml:trace>
  <inkml:trace contextRef="#ctx0" brushRef="#br0" timeOffset="-214608.09">22583 2424 73 0,'0'0'107'15,"15"0"-65"-15,9-2 6 16,19-5 40-16,49-17-65 15,18-8-15-15,451-171-3 16,-63 26-6-16,-167 55 2 16,-85 36-64-16,-20 6-14 15,-72 19-38-15</inkml:trace>
  <inkml:trace contextRef="#ctx0" brushRef="#br0" timeOffset="-214447.27">26468 640 94 0,'10'0'48'15,"4"-4"37"-15,-2 4-31 16,2-13-17-16,-2 9-17 16,87-36-27-16,-48 28-39 15</inkml:trace>
  <inkml:trace contextRef="#ctx0" brushRef="#br0" timeOffset="-213064.23">13494 10552 32 0,'21'0'36'0,"-18"-2"-27"16,-3-4 4-16,12-12 23 15,-10 9-33-15,8-3-5 16,55-73 5-16,-32 44-3 16,-30 37 1-16,-1 2-2 15,13-13 0-15,-30 17 2 16,-30 9 5-16,-109 53 6 15,5 6 7-15,4 7 4 16,-21 51-15 0,53-18-3-16,39-12 13 15,28 29-5-15,31-21 3 16,13-9 29-16,36 33-20 16,16-22 0-16,13-10 1 15,45 48-1-15,-19-16-8 16,-10-4-5-16,37 57-8 15,-27-35 2-15,-22-23 6 16,10 26-7-16,-24-38-2 16,-14-25-4-16,-6-3 0 15,-21-36 4-15,-9-23 24 16,1-25-20-16,-1 1-5 16,7 6-31-16,-13-18-57 15,-16-3-55-15</inkml:trace>
  <inkml:trace contextRef="#ctx0" brushRef="#br0" timeOffset="-212832.46">12669 12704 39 0,'0'-2'26'15,"0"1"-4"-15,0-1 52 16,0-2-28-16,0 2-16 15,0 4 0 1,0-2-26-16,26 0-5 16,-7 4 0-16,186 31 0 15,-63-3 1-15,-27-8 3 16,18 11-24-16,-32-9-31 16,-34-7-106-16</inkml:trace>
  <inkml:trace contextRef="#ctx0" brushRef="#br0" timeOffset="-212592.48">13775 12250 73 0,'0'0'65'16,"0"-1"47"-16,0-12-75 16,-2 9-22-16,2 2 21 15,0 0-2-15,0 0 3 16,0-7 27-16,-27 104-45 15,8 0-3-15,0 11-4 16,-3 50-12-16,10-31-2 16,7-17 2-16,3 27-4 15,0-32-144-15,4-3 12 16,0-44-16 0</inkml:trace>
  <inkml:trace contextRef="#ctx0" brushRef="#br0" timeOffset="-210224.22">10732 8500 7 0,'-19'2'6'0,"-17"13"21"16,-29-6-12-16,-12-7-5 15,-7 13 39-15,-390 11-20 16,181-26-6-16,93-15 11 15,0-82-17-15,61 0-6 16,26-10-3-16,-27-74-5 16,32 23 1-16,12 22 8 15,-29-46-7-15,26 31-3 16,20 15-1-16,-20-59 3 16,30 37 0-16,13 3 2 15,3-49 0-15,17 49 0 16,10 38 0-16,4 4-10 15,0 38 1-15,8 25 1 16,9 22 1-16,5 26 1 16,-17-11-58-16,15 11 0 15,2 1 5 1,0-3-39-16</inkml:trace>
  <inkml:trace contextRef="#ctx0" brushRef="#br0" timeOffset="-209704.36">7569 6701 35 0,'0'4'83'0,"0"-2"-41"16,0-1-3-16,0 1 0 16,0 0-36-16,0-2-5 15,5-20 1-15,-2-12 3 16,81-169-3-16,-36 60 9 15,7-6-1 1,-21 43-3-16,-8 20 12 16,-14-9-14-16,-7 26 1 15,17 22 8-15,-17 10-11 16,0 18-2-16,-3 8-1 16,8 7 2-16,-8-7 3 15,10 9-6-15,14 11 4 16,13 11 2-16,16 8-2 15,66 29 1-15,-6-6 0 16,-4-11 0-16,40 20-3 16,-26-14 1-16,-21-7-2 15,16 13 3-15,-41-15-1 16,-26-7-40-16,-24-6-11 16,-12-10-21-16</inkml:trace>
  <inkml:trace contextRef="#ctx0" brushRef="#br0" timeOffset="-208064.19">1794 4638 28 0,'0'0'30'0,"0"0"-4"16,20-2 4-16,23-11-15 15,24-4-5-15,27-7 7 16,618-229-10-16,-173 67-5 16,-94 33 0-16,74-8-3 15,-155 56 0-15,-114 42 2 16,-77 26 0-16,-89 26-1 16,-55 9-27-16,-44 30-11 15,-35 16-5-15</inkml:trace>
  <inkml:trace contextRef="#ctx0" brushRef="#br0" timeOffset="-207696.21">2097 5410 44 0,'0'4'28'15,"0"1"-12"-15,32-7 5 16,42-33-13-16,25-2 2 16,26-12 14-16,695-282-18 15,-257 114 0-15,-142 62-3 16,12 14-3-16,-144 53 1 15,-102 34 0-15,-62 19 5 16,-62 16 0-16,-32 12-4 16,-31 5-1-16,0-5-1 15,0-4-2-15,-19 11 3 16,16-2 1-16,-6 2-29 16,9 0-16-16,0 0-9 15</inkml:trace>
  <inkml:trace contextRef="#ctx0" brushRef="#br0" timeOffset="-200216.21">19471 5961 29 0,'0'-2'21'16,"0"0"-7"-16,0 0 8 16,0 0-13-16,0-2-5 15,0-1 3-15,0 3-4 16,0 0 0-16,0-3 15 16,2-46-5-16,3 38-2 15,-2 11 8-15,-3-3-13 16,2 1 0-16,-2-7 17 15,2 9-17-15,-2 0-2 16,0 0-3-16,0 1-2 16,0-1 1-16,0 4 2 15,0-2-1-15,0 0-3 16,0 0 3 0,0 0-3-16,0 0-2 15,-2 24 7-15,-17 13-3 16,-5 0-2-16,-10 0 6 15,-26 19-3-15,5-8-1 16,-6-7-1-16,-37 25 2 16,23-16-2-16,15-2 1 15,-7 10-2-15,14-15 3 16,10-12-2-16,11-10 1 16,13-18 0-16,17 9 4 15,-1-12-2-15,-6 0 7 16,9 0 11-16,-3 1-13 15,3 1-2-15,0 0 2 16,0 0-9-16,0 0 0 16,0-4 13-16,68 34-5 15,-1-14 0-15,22 6-8 16,60 17 6-16,-22-13 1 16,-13-7-5-16,27 1 1 15,-37-1 5-15,-30-5-2 16,1 1-4-16,-29-4 2 15,-20-9 5-15,-23-2-1 16,9 9-3 0,-10-9 3-16,0-2-7 15,1 0 2-15,-1 0-15 16,1 0-39-16,-1 0-47 16</inkml:trace>
  <inkml:trace contextRef="#ctx0" brushRef="#br0" timeOffset="-196880.21">3901 8187 24 0,'15'-1'16'15,"6"-25"-6"-15,20 1 3 16,39-17-11-16,14-3 1 16,399-199 1-16,-72 54-2 15,-145 71-2 1,-86 39-2-16,-33 19 2 15,-68 26 1-15,-34 12-1 16,-21 10-5-16,-13 11-11 16,-18-1-36-16</inkml:trace>
  <inkml:trace contextRef="#ctx0" brushRef="#br0" timeOffset="-196520.23">4435 8340 17 0,'-2'2'31'0,"-3"0"-22"15,5 1-3-15,-5-1 13 16,5 0-7-16,0-2 0 15,27-9 6-15,4-4-13 16,193-104-2-16,-65 29 3 16,16-10-5-16,-33 21 0 15,-12 8 6 1,50-14-7-16,-40 16 0 16,-25 13 3-16,27-11-3 15,-38 16 0-15,-32 20 4 16,-7 1-5-16,-24 15 0 15,-5 3-2-15,-15 7-15 16,-16 1-23-16</inkml:trace>
  <inkml:trace contextRef="#ctx0" brushRef="#br0" timeOffset="-191328.8">16327 13054 18 0,'0'2'34'0,"0"0"34"15,0 0-36-15,0 1 0 16,0-6 29-16,0 3-38 16,0 0-2-16,0 0 11 15,0 0-12-15,0 0-1 16,0 0-10-16,3-23-11 15,-6-10 4-15,1-14-5 16,-73-40 5-16,8 9-1 16,-12 7-3-16,-61-13 1 15,27 36 0-15,17 24 1 16,-27 26 1-16,29 26-3 16,17 20-1-16,20 78 5 15,45-5 1-15,12-7-4 16,81 22 3-16,20-38 0 15,17-21-2 1,70-20-1-16,-39-34 2 16,-24-23-1-16,10-47-1 15,-44-16 2-15,-31-12 1 16,-38-68-2-16,-20 15-2 16,-4 3 2-16,-58-22 2 15,21 49 0-15,3 36-1 16,5 45-1-16,14 17 3 15,5 25 2-15,12 84-3 16,2-3-3-16,47-3-4 16,49 40 3-16,1-31 5 15,4-23 0-15,56-7-2 16,-27-39 1-16,-11-36-3 16,23-33 2-16,-33-35 0 15,-15-32-17-15,10-118 11 16,-39-1 1-16,-29-7 5 15,-35-114-3-15,-6 78 2 16,-9 56 28-16,-48 13-16 16,5 82-14-16,-5 51 2 15,-39 55 1-15,27 56-1 16,19 28-2-16,51 116 3 16,4-4 1-1,29-7-2-15,87 66 0 16,5-69 0-16,4-47 2 15,66 4-3-15,-42-55 0 16,-21-40-11-16,24-48-1 16,-55-12 6-16,-27-29-19 15,-26-108 15-15,-27-7 8 16,-19-25 2-16,-55-118 2 16,-18 57-4-16,-20 42 29 15,-69-2-5-15,25 69 9 16,-14 49-26-16,50 62-5 15,36 22-3-15,43 109 10 16,22 10-2-16,17 23-3 16,86 118-3-16,8-31 0 15,0-21 6-15,55 63-3 16,-27-68-25-16,-28-41-169 16,14 3 66-16</inkml:trace>
  <inkml:trace contextRef="#ctx0" brushRef="#br0" timeOffset="-190468.85">18343 12589 27 0,'0'0'36'0,"-3"-11"41"16,1 2-58-16,0-3-14 15,-1 1-2-15,3-4-1 16,10-98-2-16,11 57-1 15,35 47 1 1,6 11 1-16,1 29 6 16,33 64-7-16,-41 2 0 15,-14 0-4-15,-26 40 7 16,-10-33 1-16,7-18-4 16,-15-4 2-16,1-28 6 15,-1-26 47-15,1-28-55 16,-12 0-3-16,11-32 5 15,1-81 0-15,4-8-3 16,25-15-3-16,13-76 3 16,-3 50 3-16,-6 39 2 15,10 25-6-15,-10 44 1 16,-5 39 5-16,39 43-2 16,-4 37-2-16,3 20-1 15,6 68 3-15,-14-28-2 16,-25-23 0-16,-7 15 1 15,-12-39-2-15,-10-24 3 16,1-20-1-16,-3-34 2 16,0 0-1-16,-3-52-2 15,1-19-1-15,-13-22 1 16,13-95 1-16,0 26-4 16,-1 30 4-1,6 7 0-15,-1 58 2 16,12 32-3-16,30 37 1 15,-1 31-2-15,3 21 5 16,16 69-7-16,-14-15 3 16,-4-13-2-16,13 20-2 15,-13-31-25-15,-3-25-92 16,21-27 52-16</inkml:trace>
  <inkml:trace contextRef="#ctx0" brushRef="#br0" timeOffset="-189911.88">20058 12552 47 0,'26'-69'60'0,"-4"6"-24"16,-8 7-13-16,-11 11 2 16,-1 17-5-16,49-81-6 15,-49 127-11-15,0 38-3 16,1 18 0-16,38 36 2 16,-8-30-3-16,13-18 1 15,34-18-1-15,-1-20 1 16,-12-22 1-16,20-13 1 15,-29-11 1-15,-18-19-6 16,-37-58 3-16,-1 14 4 16,-4 10 8-1,-87 1 10-15,0 27-1 16,-19 14-4-16,-41 11-17 16,47 8-1-16,47 13-5 15,55-14-23-15,27 13-33 16,54-19-96-16,112-14 116 15,-30-6 33-15,23-35 14 16,-59 18 34-16,-43 15 87 16,-38 2-75-16,-44 10-6 15,1 5 30-15,-68 13-38 16,0 11-19-16,-7 0-15 16,-20 17-2-16,37 2 0 15,31 18 0-15,26 39-3 16,39 3 1-16,7 1 3 15,51 41-4-15,-24-20 0 16,-11-18 3-16,1 22-3 16,-26-31 0-16,-20-18 4 15,-19 15 1-15,-17-19-2 16,-26-9 8-16,-68-7-8 16,13-16 0-16,9-14-1 15,-5-13-7-15,36-15-33 16,34-25-168-16,27-70 98 15</inkml:trace>
  <inkml:trace contextRef="#ctx0" brushRef="#br0" timeOffset="-189743.89">21046 11709 164 0,'27'-43'49'0,"-1"6"-27"16,-2 5 17-16,-2 8-8 15,0 9-19-15,120-53-4 16,-39 88-6-16,-36 38-2 15,-11 25 1-15,9 77 1 16,-10-18-3-16,-5-16-71 16,1 18-9-16,-13-51-7 15</inkml:trace>
  <inkml:trace contextRef="#ctx0" brushRef="#br0" timeOffset="-189582.9">21229 12049 26 0,'-14'-9'32'0,"2"-4"21"16,9-9-26-16,3-2-6 16,3-1 14-16,220-133-19 15,-25 69 2-15,1 30 1 16,97 5-17-16,-75 20-28 16</inkml:trace>
  <inkml:trace contextRef="#ctx0" brushRef="#br0" timeOffset="-188304.98">17982 14621 58 0,'0'-2'38'0,"0"-6"-8"16,0-9 10-16,0 4-36 15,0-5 0-15,0-1-7 16,2-154 2-16,-2 63 1 16,-2 36 3-16,-63 3-2 15,0 27-1-15,-17 21 26 16,-60 25-9-16,22 28-1 16,17 22 11-16,16 76-15 15,49-7-2-15,35-5 2 16,44 34-8-16,22-32-2 15,21-27 2 1,70-4-2-16,-19-53-1 16,-10-31 1-16,29-53-2 15,-39-11 1-15,-36-19-1 16,-11-71 1-16,-42 17-1 16,-23 2 2-16,-47-45-2 15,-4 49 1-15,-12 33 0 16,-7 43-1-16,21 50 2 15,15 4-2-15,28 84 1 16,1-5 1-16,4 18 2 16,83 59-3-16,-16-31-2 15,27-21 1-15,61 15 0 16,-20-41 3-16,-22-32-3 16,37-44 1-16,-37-8-2 15,-26-29-3-15,5-88 0 16,-31-13 0-16,-25-11 2 15,-35-125 1-15,-6 28 0 16,-35 21 1-16,-71-29 8 16,-1 92 6-16,2 56 9 15,-39 53-19-15,43 48-2 16,32 14 4-16,43 96-2 16,27 20-1-1,21 16 2-15,123 82-2 16,12-41-1-16,5-35-1 15,62 31-2-15,-50-50 0 16,-29-33-6-16,14-27-6 16,-40-48 4-16,-32-22-12 15,0-56 10-15,-31-17-7 16,-27-27-19-16,-26-97 27 16,-2-3 9-16,-39 3-2 15,-58-95 4-15,-4 76 4 16,-3 54 47-16,-36 33-35 15,36 66-11-15,27 44 1 16,26 45 0-16,39 34 3 16,14 34 8-16,82 100-11 15,19-14-4-15,14-17-5 16,87 59-1-16,-34-61 4 16,-21-38 2-16,36 2-10 15,-36-40-45-15,-37-29-197 16</inkml:trace>
  <inkml:trace contextRef="#ctx0" brushRef="#br0" timeOffset="-185499.29">613 5629 66 0,'15'13'41'16,"-3"-13"-9"-16,2 0 17 15,30-1-28-15,18-1-7 16,20-21 1-16,536-172-9 16,-159 41 0-16,-67 20 6 15,138-34-6-15,-93 34-2 16,-59 26-4 0,91-24-2-16,-108 34 3 15,-85 21 2-15,1-4-1 16,-92 25-1-16,-60 19 1 15,-33 7-1-15,-44 15-1 16,-46 11-13-16,1 2-21 16,14-3-38-16</inkml:trace>
  <inkml:trace contextRef="#ctx0" brushRef="#br0" timeOffset="-184832.23">969 4895 55 0,'41'-2'26'16,"22"-22"-5"-16,26 3 11 15,48-22-22-15,24-5 0 16,601-209 8-1,-88 43-6-15,-217 64-4 0,-118 29-3 16,-5-21-5 0,-110 36 4-16,-77 34-4 15,-27 5 0-15,-57 28 1 16,-25 14-17-16,-35 24-29 16,-3-1-23-16</inkml:trace>
  <inkml:trace contextRef="#ctx0" brushRef="#br0" timeOffset="-181543.71">3153 5557 14 0,'5'-2'37'0,"-5"0"-26"16,5 0-3-16,-5-9-8 16,5 9 1-16,-5-7 1 15,2-4 7-15,1 4-5 16,23-69 1-16,-24 38-2 16,13 9-3-1,-15 14 1-15,5 15-3 16,-5-5-1-16,0 5-8 15</inkml:trace>
  <inkml:trace contextRef="#ctx0" brushRef="#br0" timeOffset="-178614.88">27197 372 19 0,'0'2'13'16,"0"2"8"-16,0-8-15 15,0 4 0-15,0 0 3 16,0 0-8-16,0 0 0 16,0 0-1-16,-19-2 2 15,-73-65-1-15,22 39 0 16,-23 2-2-16,13 2 0 16,13 5 0-16,-27-1 1 15,17 7 2-15,17 2-4 16,-15 1 1-16,10 10 1 15,8-16 0-15,-27 12 1 16,14 0 0-16,7-3-1 16,-38 3 0-16,12 4 0 15,-7 0 2-15,-53 4-3 16,26-4 1-16,22 4-3 16,-31 7 3-16,38-11-3 15,17 2 5-15,3 12-1 16,9-10 0-16,4 5-1 15,-37-9 1-15,21 12-2 16,7-12 0-16,-29 16 1 16,8-12 0-1,12-4 2-15,-32 17-2 16,24-13 1-16,13 16-1 16,-30-9 1-16,23-11-1 15,4 17 2-15,-34-10-4 16,20 6 0-16,14-1 5 15,-29 4-3-15,17 1 1 16,2 0-5-16,-26 1 5 16,22-5-1-16,14-1 0 15,-24 8 1-15,19-3 0 16,10 3-3-16,-39 4 1 16,20 1 2-16,7-9 1 15,-32 16-4-15,25-12 2 16,16 1 2-16,-21 3-1 15,19-3 0-15,15-3-4 16,-18 8 4-16,20-2-1 16,7-5-1-16,-26 14 0 15,14-5 2-15,7 4 2 16,-29 29-3-16,15-7 3 16,5-5-7-16,-17 6 5 15,16-10-1-15,8-8-2 16,-12 12-1-16,17-6 3 15,12-6 1 1,-25 22 1-16,10-10-2 16,10-12 0-16,-19 15-2 15,9-11 1-15,15-13 2 16,-8 16-1-16,13-14-1 16,-3 2 1-16,-17-1 0 15,10 3 0-15,3-2-1 16,4 8 0-16,17-8 1 15,2-8-3-15,-17 2 6 16,6 4-3-16,6 0-1 16,-21 22 2-16,7-2-1 15,5-3-1-15,-7 21 2 16,9-12-2-16,5-2 3 16,-4 24-2-16,4-9-2 15,5-15 3-15,-5 19 0 16,7-19-1-16,10-6-2 15,-5 15 3-15,8-1 0 16,6-5-2-16,-9 23 1 16,12-20 0-16,0-4-2 15,3 26 3-15,14-8 2 16,-3-7 1-16,34 28 1 16,0-19 10-1,5-7 7-15,36 33-21 16,-5-18-1-16,-14-19 6 15,34 13-3-15,-23-13-3 16,-4-7 0-16,12 13 2 16,-21-19 0-16,-8-11 13 15,22 7-12-15,-10-11 2 16,-12-11 2-16,29 12-1 16,-12-11 3-16,-7-4 2 15,26-5-5-15,-14-8-2 16,-10-1 10-16,48-7-12 15,-14 9-2-15,-10-9 1 16,24 0 1-16,-26 1 0 16,-5-3 2-16,41-3 0 15,-22 1 1-15,-12 0 3 16,58-22-3-16,-26 16-3 16,-10-7 0-16,41 1-2 15,-42-1 3-15,-23 4 6 16,17-1-5-16,-27 11-3 15,-12-14 4-15,29 13-3 16,-9-24-2-16,6 15 8 16,59-12-5-1,-18 7-3-15,-16-5 3 16,55-12-3-16,-32 3-1 16,-20 0 6-16,25-5-4 15,-45 9 0-15,-20 3 7 16,20-6-1-16,-12 4 2 15,-7 1-6-15,38-22 0 16,-10 3 0-16,1 8-3 16,59-25 0-16,-38 12 2 15,-24 5 2-15,25-4-2 16,-33 12 0-16,-16 5 7 16,34-18-7-16,-24 9-2 15,-13 0-2-15,39-25 4 16,-21 11-1-16,-10 4-1 15,31-16 0-15,-29 17 4 16,-22 5 26-16,3-5-20 16,-12 8-2-16,-9 0 2 15,13-24-5-15,-20 12 0 16,-1-20-6-16,-5 10 3 16,-7 3-3-16,14-23 1 15,-9 13 3-15,-2 4-4 16,4-21 1-16,-9 27 3 15,-10 14-6 1,17-18 5-16,-8 13-2 16,-4-2 1-16,12-17 0 15,-14 17 0-15,-3 11-4 16,-5-28 4-16,-5 21 0 16,-4-1-3-16,-8-23 4 15,15 10-2-15,-14 1-1 16,-1-23 2-16,0 23 0 15,-4 5 2-15,-24-28-6 16,4 10 0-16,-29-16 5 16,3 23-1-16,5 17-5 15,-22-17 3-15,5 13 2 16,2 6 0-16,-36-12-2 16,10 14 2-16,0 7-3 15,-55-13 3-15,11 11-1 16,10 0 1-16,-57-20-1 15,28 12-2-15,10 10-5 16,-46-6-8-16,36 16-7 16,25 6-118-16,-23 10 25 15</inkml:trace>
  <inkml:trace contextRef="#ctx0" brushRef="#br0" timeOffset="-175272.19">15050 12913 21 0,'-24'0'21'0,"22"-10"-13"15,-1-1 0 1,1-4 0-16,2-5-2 16,2-10 6-16,87-167 3 15,0 61 14-15,65-18-13 16,-19 37-2-16,-5 16 0 16,57-24-6-16,-30 31-1 15,-28 25 0-15,42-22-1 16,-38 24-2-16,-23 9 1 15,47-11-4-15,-23 11 0 16,-4 6 3-16,65-24 0 16,-27 15-4-16,-9 5 6 15,65-20-4-15,-41 12-1 16,-22 8 6-16,50-5-5 16,-49 16-1-16,-23 10 2 15,22-10-2-15,-29 6-1 16,-23 8 2-16,42-12-1 15,-18 15-2-15,-11 6 2 16,63 1-2-16,-33 5 1 16,-20 3 0-16,53-2 0 15,-28 3 0 1,-18 11 0-16,37-14 0 0,-44 13 0 16,-19-2 2-1,22 2-3-15,-24 0 0 16,-6 1 3-16,59-11-2 15,-25 11 1-15,-11-1 1 16,48 0 0-16,-39-2 0 16,-22 2-6-16,25 4 3 15,-27 2-1-15,-22-2 2 16,20 16 2-16,-29-16-2 16,-18 28 0-16,13 2 1 15,-9 1-1-15,-13-5-1 16,8 7 0-16,-15-1 3 15,-10-6-2-15,25 26-2 16,-18-12 1-16,-4-3 1 16,3 10 2-16,-6-8-3 15,-4-4-1-15,19 17 4 16,-20-9-2-16,-4-4 1 16,-12 18-1-16,-12-12 2 15,12-5 2-15,-12 14-5 16,-3-9-2-16,-4-5 2 15,-3 20 1 1,2-14 2-16,1-7-4 16,-17 13 3-16,16-7 1 0,-35-1-3 15,4 30 2 1,-2-14-1-16,0-1 0 16,-43 25 2-16,-3-14 0 15,-5-8 0-15,-45 17-4 16,24-17 1-16,4-18-1 15,-50 6 3-15,32-13 0 16,21-7-4-16,-15 9 3 16,25-8 1-16,14-5 0 15,-27 9 3-15,27-10-4 16,3-3-1-16,-37 5 2 16,15-3-2-16,7-1 1 15,-26 10-2-15,18-7 2 16,23-4 3-16,-25 10-3 15,20-8-1-15,7-2 0 16,-32 6 0-16,20-4 2 16,5-8-2-16,-42 6 1 15,16-11 2-15,13 2 2 16,-26 6-6-16,20-3 2 16,9 3-1-16,-41 9 1 15,22-8 1-15,16-3-2 16,-16 3 1-16,24-11 1 15,12 0 4 1,-44 8-7-16,20-1-2 16,9-3 7-16,-40 8 0 15,28-1-3-15,13-7-4 16,-25 0 6-16,27-4 1 16,9 4-8-16,-2 13 7 15,15-8-2-15,9-9-2 16,-27 2 4-16,13 0 0 15,7 2-1-15,-27 0-1 16,15-6-2-16,5-7 1 16,-34 19 0-16,19-19-3 15,12 16 7-15,-16-9-4 16,16-7 0-16,17 11 1 16,-22-9-1-16,23 9 0 15,-1-11 2-15,-22 30-1 16,8-16 0-16,2 3-1 15,-29 14 5-15,15-1-6 16,11 2 0-16,-23 6 4 16,21-10-1-16,12-9-2 15,-28 12 1 1,9-10-1-16,5-10-1 16,-27-2 2-16,20-9 1 0,11 22 2 15,-26-22-2 1,15-1-2-16,7 1 1 15,-24-4 0-15,24-18 0 16,14 13 3-16,-19-19-1 16,12 1-4-16,0-3-3 15,-26-16 7-15,21 7-1 16,12-2 1-16,-2-27-1 16,19 7 3-16,17 9-5 15,7-29 1-15,15 16 3 16,-8 7-1-16,13-20-3 15,-1 15 1-15,0 7 1 16,20-21-1-16,-20 10 2 16,22 4-4-16,-21-27 1 15,14 21 1-15,-15 6-1 16,34-19 1-16,-7 15-1 16,5 7 4-16,52-27-4 15,-6 12-1-15,-3 12 4 16,7-12-7-16,-26 19-31 15,-18 6-84-15,1-17 51 16</inkml:trace>
  <inkml:trace contextRef="#ctx0" brushRef="#br0" timeOffset="-172976.33">4419 5373 39 0,'0'0'17'16,"0"0"-1"-16,0 0 19 15,14-2-12-15,8-11-12 16,21 0 4-16,39-15-11 16,355-153-3-16,-136 62 5 15,-29 26-6-15,-96 39 2 16,-61 25 3-16,-45 14-3 15,-39 4-4-15,-17 9 1 16,-14-17-1-16,5 17 5 16,0 2-5-16,-3 0-7 15,1 0-20-15,-1 0-66 16</inkml:trace>
  <inkml:trace contextRef="#ctx0" brushRef="#br0" timeOffset="-172640.2">5265 4599 4 0,'0'-4'5'16,"0"2"7"-16,0-11-11 15,10 11 4-15,4 0 3 16,15 2-10-16,7 2 2 16,200 11 3-16,-22 8-1 15,-62-6-2-15,-44-2 0 16,-7 7-1-16,-43-3 1 16,-27 0 24-16,-31 27-10 15,-3 5-9-15,-42 5 5 16,-37 44-8-16,0-20 0 15,5-9 0-15,-12 20-1 16,27-10-2-16</inkml:trace>
  <inkml:trace contextRef="#ctx0" brushRef="#br0" timeOffset="-166911.25">3199 8213 14 0,'0'0'19'0,"0"0"1"16,0 0 9-16,0 0-18 16,0 0-4-16,0 0 6 15,0 0-4-15,27-1 0 16,-6-12 12-16,241-105-14 15,-64 35-2-15,-25 12 1 16,62-5-4-16,-32 14-3 16,-30 14 7-16,67-8-4 15,-62 17-3-15,-36 9 0 16,-5 1 1-16,-50 8 0 16,-29 8-2-16,-10 11-2 15,-22-11 3 1,-23 11-5-16,9 2-15 15,-12-2-14-15</inkml:trace>
  <inkml:trace contextRef="#ctx0" brushRef="#br0" timeOffset="-166639.14">3598 8290 26 0,'0'-11'43'16,"41"1"-19"-16,-5 1-8 16,12-10-1-16,29-10-12 15,8-5-4-15,343-158 1 16,-96 64 1-16,-126 54 0 15,-78 33 1-15,-46 13-11 16,-41 15-17-16</inkml:trace>
  <inkml:trace contextRef="#ctx0" brushRef="#br0" timeOffset="-165415.16">2182 5949 27 0,'-8'0'29'15,"8"0"-13"-15,0 0-12 16,3-7-4-16,16-4 1 16,7-12 1-16,44-21-2 15,342-228 1-15,-93 71 1 16,83-24 1-16,-82 58-2 16,-55 35-1-16,43 1-1 15,-102 50-2-15,-71 29-27 16,-48 22 2-16,-85 26 8 15</inkml:trace>
  <inkml:trace contextRef="#ctx0" brushRef="#br0" timeOffset="-165128.1">3707 5555 9 0,'21'-11'2'0,"15"-15"-1"16,8 0 1-16,-4 0-5 15,-3 0 3-15,162-112 0 16,-100 69-3-16,-46 49-1 16,-17 16 0-16</inkml:trace>
  <inkml:trace contextRef="#ctx0" brushRef="#br0" timeOffset="-160919.91">27541 1384 6 0,'0'0'-2'15,"0"-4"-1"-15,0 4 2 16,0-3 1-16,0 6 0 15,0-3 0-15,0 0 0 16,0 0 0-16,2 17 1 16,68 87-1-16,-46-27 1 15,12 3-2-15,-10-19 0 16,-1-20 2-16,-9 0-1 16,-13-13 0-16,16-15 29 15,5-2 21-15,19-11-1 16,25 4 1-16,95-25-31 15,-6-7-9-15,-1-16 1 16,65-49-6-16,-38 13-2 16,-27 3 0-16,18-18-1 15,-54 27-2-15,-31 12-3 16,14-13 3-16,-33 21 1 16,-22 16-7-16,-12 15-2 15,-17 6-19-15,1 9-67 16,1-9 44-16</inkml:trace>
  <inkml:trace contextRef="#ctx0" brushRef="#br0" timeOffset="-159312.71">22680 11026 49 0,'0'0'31'0,"0"0"-24"16,2-2-4-16,-2 1-4 15,0-1 1-15,0-6 0 16,2 6 0-16,13 2 2 16,100 118-1-16,-67-27 4 15,-19 35-6-15,-17-25 0 16,-7-23-1-16,10-2 3 16,-13-29 1-16,27-19 47 15,36-27-23-15,36 1-15 16,50-15-1-16,167-54-5 15,-30-18-2-15,-11-14 8 16,142-81 6-16,-83 23 3 16,-49 23 4-16,11-9-21 15,-96 52-4-15,-65 32 3 16,-38 19-1-16,-51 18-7 16,-46 20-51-16,0 0 15 15,11-3-6-15</inkml:trace>
  <inkml:trace contextRef="#ctx0" brushRef="#br0" timeOffset="-158159.78">1893 4390 40 0,'48'-1'13'0,"24"-16"-5"16,34-4 1-1,77-25-9-15,9-6 2 16,703-222-1-16,-190 70 1 16,-246 73-1-16,-144 44-2 15,-38 18 0-15,-109 34 0 16,-76 20-4-16,-61 11-16 15,-31 4-11-15</inkml:trace>
  <inkml:trace contextRef="#ctx0" brushRef="#br0" timeOffset="-157382.83">2170 5527 11 0,'0'-13'9'16,"31"9"20"-16,22-14-14 15,17 1-3-15,11-7 4 16,44-17-11-16,494-190-3 15,-206 77-2 1,20 5 1-16,-110 41 0 16,-66 26-4-16,19-1 4 15,-93 30 1-15,-67 26 2 16,-39 6 1-16,-39 8 0 16,-38 11-4-16,10-5-4 15,-5 5 5-15,-5 0 2 16,0 0-4-16,0 0 2 15,0-1-1-15,0 6-2 16,0-3-1-16,0 0 2 16,0 0-1-16,0 0 3 15,0 0-4-15,0 0 2 16,0 0-3-16,0 0 7 16,0 0-3-16,0 0-5 15,0 0 0-15,0 0 5 16,0 0 2-16,0 0-3 15,0 0 2-15,0 0-4 16,0 0 7-16,0 0-6 16,0 0-4-16,0 0 3 15,0 0 2-15,0 0 0 16,0 0 3-16,0 0 1 16,0 0-7-1,0 0 4-15,0 0-4 16,0 0 3-16,0 0-1 15,0 0 1-15,0 0-1 16,0 0 2-16,0 0-1 16,0 0-1-16,0 0 4 15,0 0-3-15,0 0-2 16,0 0 8-16,0 0-9 16,0 0-1-16,0 0 4 15,0 0 0-15,0 0 1 16,0 0-2-16,0 0 0 15,0 0 0-15,-15 0 4 16,1 2-21-16,2 0-28 16</inkml:trace>
  <inkml:trace contextRef="#ctx0" brushRef="#br0" timeOffset="-153951.97">2155 10278 26 0,'0'-3'50'0,"-5"1"-31"16,1 0-6 0,4 0 25-16,0 0-20 0,0-1-2 15,0 1 6 1,0 0-11-16,0 4-1 16,0-2-1-16,98-67-5 15,-31 33 1-15,10 6 1 16,73-13-3-16,-16 4-1 15,18 4 7-15,103-14-5 16,-39 16-4-16,-19-3 2 16,70-3 2-16,-38 7 3 15,-20 4 13-15,123-17-2 16,-50 4-2-16,-15 6 9 16,103-29-18-16,-55 16-3 15,-38-1 3-15,98-22-7 16,-84 6-1-16,-53 13 5 15,44-2 1-15,-68 15-4 16,-44 3-9-16,20-3 7 16,-60 9 3-16,-31 13-6 15,0-3-14-15,-39 8-23 16,-34 8-82-16,-23 1 53 16,-3-1-7-16</inkml:trace>
  <inkml:trace contextRef="#ctx0" brushRef="#br0" timeOffset="-153543.99">2980 10444 27 0,'0'0'28'16,"0"0"-18"-16,0 0-5 15,0 0 1-15,0 0 3 16,0 0 0-16,12-2 12 16,24-2-9-16,205-70-2 15,-39 33 5 1,46-7-14-16,-56 11-1 0,-19 5 2 16,68-18-2-1,-54 12-1-15,-21 7 2 16,56-6-4-16,-44 12-25 15</inkml:trace>
  <inkml:trace contextRef="#ctx0" brushRef="#br0" timeOffset="-152696.02">2516 10357 17 0,'-12'0'14'0,"12"0"3"15,0 0-5-15,0 0 1 16,22-2 18-16,26-9-12 15,14 9 3 1,313-108 5-16,34 19-17 16,-86 20 1-16,-40 13 17 15,134-18-15-15,-66 9-3 16,-31 2-1-16,117-32-8 16,-85 21 0-16,-49 11 9 15,77-23-4-15,-104 25-5 16,-59 15 2-16,11 0-1 15,-67 18 0-15,-45 9-5 16,-8 1 4-16,-36 11 0 16,-26-3-2-16,-3 3 2 15,-19 0 1-15,-7 7-9 16,-17-13-15-16,5 13-22 16,-5 2-68-16,7 0 50 15</inkml:trace>
  <inkml:trace contextRef="#ctx0" brushRef="#br0" timeOffset="-151271.47">1078 9372 7 0,'0'0'11'0,"-20"0"4"16,20-14-5-1,-2 4-9-15,-3-8-1 16,5-7 2-16,-14-138-3 16,9 23 3-16,5 42 1 15,0 14 12-15,19-31-7 16,12 14-4-16,13 12-4 16,76-36 3-16,0 28 0 15,5 14-2-15,63-31-1 16,-32 23 2-16,-14 22-4 15,55-7 4-15,-38 26 0 16,-12 13-7-16,45 14 4 16,-35 12 2-16,-20 9 3 15,41 4-1-15,-44 17-6 16,-23 7 2-16,24 41-2 16,-32-6 2-16,-23-7 2 15,9 28-5-15,-17-11 6 16,-24-4 0-16,24 33-3 15,-17-16 2-15,-9-2 1 16,5 35-4-16,-18-19 3 16,-6-10 1-16,-8 33 1 15,-19-19-2-15,17-3 2 16,-20 40-3 0,1-29-3-16,-27-21 6 15,-2 19-3-15,-8-22 0 16,-4-16 1-16,-46 18 0 15,5-23-1-15,-5-13 3 16,-55 13-2-16,16-15 0 16,13-7 1-16,-63 7 3 15,28-12 5-15,13-9 26 16,-41-10-28-16,41-17-4 16,15 0 58-16,-47-4-10 15,49-22-30-15,21 9-13 16,-16-43 6-16,21-1-3 15,10-5-9-15,-20-42-1 16,30 8 0-16,16 1 0 16,5-59 1-16,27 18-1 15,23 13-11-15,6-57 9 16,40 30 1-16,5 10-1 16,70-46-2-16,-22 39 2 15,-2 23 3-15,19-21-5 16,-43 46-7-16,-12 34-96 15,-18 15 3-15,-13 21 10 16</inkml:trace>
  <inkml:trace contextRef="#ctx0" brushRef="#br0" timeOffset="-150152.49">6547 9132 6 0,'32'-1'5'0,"13"-1"2"15,18 0 4-15,43 0-8 16,9 2-4-16,448 20-4 16,-109 60 8-16,-150 14 4 15,-88 6 14-15,-2 71-6 16,-58-28 14-16,-33-5 45 16,19 82-53-16,-36-29-7 15,-17-5 59-15,26 84-50 16,-11-45-11-16,-10-26 2 15,45 65 3-15,-24-54-3 16,-9-31 1-16,58 41-6 16,-32-62-2-1,-24-35-4-15,18-3-3 16,-33-41 1-16,-13-25 3 16,-6-4-6-16,-30-19 2 15,-13-12 1-15,-10-10-1 16,-6-7 1-16,-13 9-25 15,1-11-49-15,-1 0-34 16</inkml:trace>
  <inkml:trace contextRef="#ctx0" brushRef="#br0" timeOffset="-149899.56">9395 12316 45 0,'0'0'39'16,"0"0"-1"-16,-5-2-16 16,5 0-3-16,0-4 5 15,15 4-22-15,9 1-2 16,166 2 1-16,2 31 0 16,-50-2-1-1,-26 5 0-15,18 17 0 0,-30-11-6 16,-27-11-50-1,21-13 3-15,-28-16 1 16</inkml:trace>
  <inkml:trace contextRef="#ctx0" brushRef="#br0" timeOffset="-149715.58">10696 11752 37 0,'0'0'19'0,"0"-2"68"16,0 0-50-16,0 0 6 15,0-1 11-15,0 1-41 16,0 24-9-16,0-2-4 16,0 207-1-16,0-68 1 15,0-24-23-15,0 23-48 16,0-42-46-16</inkml:trace>
  <inkml:trace contextRef="#ctx0" brushRef="#br0" timeOffset="-144087.9">11175 10656 22 0,'0'-13'21'0,"39"9"-13"16,-1 2-1-16,15 1 10 15,38-16-8-15,15 8-2 16,435-84 0 0,-48 11-5-16,-125 26 1 0,-57 9-1 15,105 1-1 1,-82 9 2-16,-40 7 4 16,117-4-1-16,-84 16-5 15,-33 7 1-15,76 9 1 16,-67-11-2-16,-48 9 0 15,65 2 0-15,-72 0-1 16,-49 0 0-16,37 1 1 16,-63-1-2-16,-33-2 2 15,26-11-2-15,-51 13 1 16,-19-18-53-16,-14 18 0 16</inkml:trace>
  <inkml:trace contextRef="#ctx0" brushRef="#br0" timeOffset="-143668.92">14300 10584 7 0,'38'-2'8'16,"25"0"10"-16,57-11-5 15,17 9-7-15,14-15-2 16,691-79 0-16,-298 36 3 15,-152 22 3-15,26 2-8 16,-110 7-1-16,-50 5-3 16,66-10 2-16,-59 8 1 15,-41 6-2-15,43 5 2 16,-75 6 0-16,-36 4-1 16,35 3 2-16,-47-11-3 15,-29 13-11-15,42 4-17 16,-37 0-1-16</inkml:trace>
  <inkml:trace contextRef="#ctx0" brushRef="#br0" timeOffset="-143138.95">21386 10092 13 0,'0'0'8'0,"12"-1"-5"16,9-9-4-16,10 8-1 15,3-7 3-15,24 7 1 16,262-80-3-16,-94 45 1 16,7 6 1-16,-60 6-1 15,-28 5 2-15,69-1-3 16,-29-1-1-16,-9 3 4 15,79-10-2-15,-37 5-1 16,-28 3-1-16,63-1 2 16,-53 1 1-16,-27-3-1 15,60-2 1-15,-48 9-1 16,-16 6-1-16,38-9 2 16,-41 5-1-16,-39 0-1 15,39-7 3-15,-36-1-3 16,-15 3 2-16,32-12-1 15,-29 4 0-15,-12 2 1 16,38-11-2-16,-31 18 0 16,-9 1 2-16,45-6-1 15,-22 3 1 1,-16 14-2-16,26-4 0 16,-36 1 2-16,-31 1 2 15,9-2-4-15,-24 2-3 16,-2-1 3-16,-5 8 1 15,-16-13 0-15,-18 12-16 16</inkml:trace>
  <inkml:trace contextRef="#ctx0" brushRef="#br0" timeOffset="-135415.15">11940 14526 24 0,'0'0'19'0,"0"0"-11"16,0 0-5-16,0 0 1 15,0 0 4-15,0 0 35 16,0 0-30-16,0 0-4 15,0 22 40-15,0 175-20 16,0-29-2-16,0-10 26 16,-2 74-32-16,-15-42-5 15,14-23 8-15,-47 66-16 16,9-43-4-16,-5-15-2 16,-43 42 1-16,12-49-1 15,5-42 2-15,-31-3-2 16,18-39 0-16,13-30 2 15,-24-17-3-15,24-30-5 16,12-7 5-16,-17-70-2 16,26-18 1-16,15-12-4 15,34-84 7 1,4 33-2-16,29 22-5 0,66-12 3 16,9 41 4-1,2 20-3-15,60 18 0 16,-28 31 0-16,-27 31-3 15,31 16 4-15,-33 10-1 16,-13 17 2-16,23 58-2 16,-30-8 2-16,-19 9 2 15,10 34 0-15,-24-26-3 16,-15-23-3-16,0 15 5 16,-9-37-1-16,-12-16-4 15,2-21 0-15,-12-15-11 16,0-2-137-16,7-11 1 15</inkml:trace>
  <inkml:trace contextRef="#ctx0" brushRef="#br0" timeOffset="-135038.25">12967 14643 30 0,'0'0'18'0,"0"0"32"15,0 0-5-15,-10 2 6 16,8 11 14-16,-15 18-22 15,15 16-1-15,-92 237 28 16,60-3-36-16,22-67-11 16,10-37 29-16,16 44-40 15,13-48-5-15,14-29-1 16,60 29-7-16,-3-56 4 16,66-5-4-16,-25-42 0 15,-9-25-32-15,29-17-30 16,-39-19-32-16,-28-5-191 15</inkml:trace>
  <inkml:trace contextRef="#ctx0" brushRef="#br0" timeOffset="-133584.11">13448 15679 12 0,'0'0'29'16,"0"0"-17"-16,2-15 2 15,20 13 2-15,0-26-11 16,9 15-3-16,161-104-2 15,-38 54 2-15,-53 46 6 16,-21 17 22-16,4 50-8 16,-29 14 5-16,-28 12 25 15,-25 60-23-15,-4-21-12 16,-1-5 6-16,-64 28-19 16,24-34-2-16,2-28 1 15,7-15 1 1,20-29 4-16,11-23-6 15,-2-25-1-15,10-37 0 16,19-25-24-16,39-87-1 16,-5 12 10-16,-1 3 2 15,28-50 13-15,-23 55-1 16,-16 37 1-16,-10 15 2 16,-22 36 6-16,-11 21 11 15,-6 22-5-15,-14 12 4 16,-4 4 24-16,-35 44-11 15,13 8-1-15,14 15 22 16,12 55-34-16,15-18-7 16,0-5-3-16,45 31-7 15,12-35 2-15,66 1-5 16,-13-29 3-16,-12-22 7 16,22-12-10-16,-32-22 1 15,-13-11 3-15,-13-4-2 16,-29 0 5-16,-29-9 9 15,-4-8-14-15,0-1 3 16,-1 3 6-16,1 15-11 16,2-7 0-16,-3 7-8 15,3-3-3-15,0 5-117 16,0-12 2-16,3 16-19 16</inkml:trace>
  <inkml:trace contextRef="#ctx0" brushRef="#br0" timeOffset="-132398.28">15469 15956 48 0,'-3'-2'40'0,"1"1"3"16,-1-1-27-16,1 0 0 15,4 0 32-15,-2-2-26 16,0 8 4-16,17-4 25 16,-5 2-15-16,113 80-6 15,-48-14 2-15,-48 50-22 16,-27-20-8-16,-4-10-1 15,-24 12-17-15,-3-27-68 16</inkml:trace>
  <inkml:trace contextRef="#ctx0" brushRef="#br0" timeOffset="-130215.36">9008 5343 23 0,'2'22'9'0,"1"6"-8"16,1 6 4-16,6 7-5 15,-7 0 2-15,69 169 1 16,-27-76-4-16,-9-60 2 16</inkml:trace>
  <inkml:trace contextRef="#ctx0" brushRef="#br0" timeOffset="-127847.34">17450 15266 40 0,'3'0'7'0,"-1"0"-5"15,15 0 6-15,-14-2 4 16,-1 2 10-16,0 0 11 15,1 0-10-15,9 9 3 16,17 81 7-16,-29 33-15 16,-3-19 0-16,-35-13 7 15,-39 32-17-15,-15-27-1 16,-1-17 1-16,-64 2-6 16,42-30-1-16,19-20 1 15,-3-10-1-15,39-19-3 16,24-4 2-16,26-78 0 15,8 7-3-15,-1-7 2 16,37-24 3-16,7 30-1 16,2 20-2-16,27 7 2 15,-5 19 1-15,5 15 11 16,33 13 0-16,-19 0 0 16,-9 4 6-16,43 35 1 15,-20-6-3 1,-16 5-3-16,19 29-6 15,-24-4-1-15,-19-4 1 0,-3 31-6 16,-16-18-2 0,-13-8 1-16,3 14 1 15,-12-24-7-15,-3-12-151 16,5-6 4-16</inkml:trace>
  <inkml:trace contextRef="#ctx0" brushRef="#br0" timeOffset="-127555.35">18338 15731 43 0,'2'0'118'0,"1"0"-76"15,2 0-19-15,-5-4 55 16,0 4-27-16,0-1-19 15,0-1 54-15,0 2-40 16,-3 15-13-16,-16 83 9 16,17 8-38-16,2-22 1 15,2-21 8-15,49 2-12 16,-18-22 0 0,6-13-12-16,28-13-38 0,-7-14-55 15,-5-1-186 1</inkml:trace>
  <inkml:trace contextRef="#ctx0" brushRef="#br0" timeOffset="-127088.34">18429 15452 73 0,'-2'0'35'0,"-5"0"-5"15,7 0 3-15,-3-2-29 16,-6 2-2-16,9 0-2 16,0 0 1-16,0 0 0 15,-10-2 1-15,-33-26 0 16,16 25-3-16,25 1 1 16,-8-11 1-16,-9 11 2 15,17 0 15-15,2 0-10 16,0-1-5-16,0 1 0 15,0-2-1-15,-22 6 3 16,20 26 4-16,-32 5-11 16,32-3-1-1,-1 2 4-15,1-4 4 16,4-27-3-16,-2 12-2 16,29-9 0-16,-12-8 3 15,7 3-2-15,0-50-2 16,-22 12-2-16,3-7 15 15,-10-12-5-15,-21 21 2 16,7 18 5-16,-25 17-13 16,16 1-1-16,3 2 0 15,11 22 0-15,12-1-37 16</inkml:trace>
  <inkml:trace contextRef="#ctx0" brushRef="#br0" timeOffset="-126800.35">19341 15889 46 0,'0'0'49'16,"0"0"54"-16,2 0-49 16,8 0-6-16,-8 0 25 15,11 0-52-15,8 13-2 16,61 73 13-16,-53 14-28 16,-27-20-2-16,1 0-2 15,-18 21-1-15,3-29-39 16,-14-12-255-16</inkml:trace>
  <inkml:trace contextRef="#ctx0" brushRef="#br0" timeOffset="-126288.25">20291 15238 74 0,'-2'-2'52'0,"-5"-13"-11"16,2 14-16-16,5-3-15 15,0 2 49-15,0 0 40 16,0 0-51-16,0 0-23 16,-3 10 19-16,6 126-26 15,9-28-12-15,-3-11 2 16,32 31-8-16,0-29 1 16,-7 5-1-16,-15-27 0 15,-7-23-14-15,0-4-33 16,-9-13-36-16,11-10-169 15</inkml:trace>
  <inkml:trace contextRef="#ctx0" brushRef="#br0" timeOffset="-125823.77">20120 15011 19 0,'0'-11'35'16,"0"-11"-24"-16,0-2-9 16,0 1 0-16,3-5 1 15,127-119-3-15,-25 75-4 16,35 70 1-16,-29 4 3 16,-34 33 1-16,-24 40 6 15,-29-9 11-15,-22 5 37 16,-24 39-35-16,-11-19-5 15,-25-24 14-15,-43 0-25 16,19-17-3-16,24-16-2 16,3-1 0-16,24-14 2 15,16-4-2-15,15-4 3 16,15 0-2-16,31 2-2 16,52 8 3-16,-16-3-2 15,-10 3 0-15,12 16 4 16,-21-2-5-1,-22-1 10-15,-15 25 12 16,-23-9 17-16,-1 3 29 16,-50 17-42-16,-15-18-6 15,-18-11-8-15,-69 6-7 16,25-18 1-16,17-10-15 16,-12-17-67-16,45 0-103 15</inkml:trace>
  <inkml:trace contextRef="#ctx0" brushRef="#br0" timeOffset="-125498.78">21205 15437 43 0,'0'-2'60'15,"0"-3"-30"-15,22 3-1 16,-8-2 0-16,15-5-25 15,7 7-2-15,197-72-1 16,-40 33-2-16,-63 15-22 16,-41 7-117-16</inkml:trace>
  <inkml:trace contextRef="#ctx0" brushRef="#br0" timeOffset="-125255.8">21513 15346 94 0,'-2'2'45'0,"-3"0"-9"16,-7 0 46-16,14-1-41 15,-2 11-1-15,17 3-1 16,-7-4-31-16,100 95-2 16,-47-36 5-16,-25 10-9 15,-18-24 3-15,-18-7 5 16,-4 14-9-16,-37-17 1 15,-2-10-1-15,-53-3-27 16,8-10-52-16,-1-10-164 16</inkml:trace>
  <inkml:trace contextRef="#ctx0" brushRef="#br0" timeOffset="-124754.83">21564 14836 23 0,'0'0'28'0,"-3"-2"19"16,3-7-20-16,-2-8-9 16,-10 16-6-16,9-16-12 15,-50-45-1-15,51 34-1 16,-3 28 1-16,-2 0 3 15,7 0 1-15,2 21-3 16,1-4 1-16,-1 3-1 16,3-3-2-16,-3-15 4 15,8 11 2-15,-8-9-4 16,-2-3 0-16,0 11-3 16,3-35 3-16,-6-3 0 15,1-4 2-15,-46 12-3 16,17 16-2-16,-5-9 5 15,-15 13 0 1,25 7-1-16,23 15-1 16,6 26-2-16,-1-1 1 15,22-21 6-15,17-10-3 16,2-14-3-16,-7-2 2 16,0-11 0-16,-24-8-2 15,-9-7 7-15,-6-30 6 16,-21 11 0-16,3 7 0 15,-27 10-12-15,7 15-1 16,14 9-74-16</inkml:trace>
  <inkml:trace contextRef="#ctx0" brushRef="#br0" timeOffset="-124383.85">22105 14369 126 0,'0'0'55'15,"0"0"-22"-15,-5-2 21 16,-2 2 10-16,7 0-9 16,0 0 18-16,12 2-48 15,7 0-6-15,169 95 26 16,16 11-13-16,-55-8 2 16,-31 1-4-16,7 68-15 15,-41-20-8-15,-33-17 5 16,-25 58-10-16,-23-36-1 15,-6 51-2-15,-23-40-14 16,-3-12-198-16,-60 42 26 16</inkml:trace>
  <inkml:trace contextRef="#ctx0" brushRef="#br0" timeOffset="-117717.61">6321 17046 14 0,'0'0'20'0,"0"0"0"16,0 0 7-16,0 0 35 16,0 0-35-16,0 0-14 15,0 0-16-15,0 0 5 16,0 0 0-16,0 0 0 15,-36-61-3-15,19 24-1 16,12 0 3-16,10-30 0 16,-5 18 0-16,19 5 1 15,13-5-2-15,6 5-1 16,15 18-2-16,36-14 3 16,-17 16 2-16,-19 8-2 15,10 16-1-15,-18 1 2 16,-13 25 6-16,-1 28 3 15,-14 6-3-15,-8 5 6 16,-9 41-5-16,-2-18-2 16,-15-18-3-1,-14 14-5-15,-3-23 2 16,5-12 3-16,8-5-3 16,4-19 2-16,15-12 7 15,-1-10-9-15,-11-3-1 16,11-24 2-16,10-48-2 15,10-3-2-15,3 3 6 16,1-25-3-16,-2 19 0 16,-2 14-2-16,10-14 2 15,-3 26 3-15,-7 8-4 16,24 6 0-16,-3 10 1 16,-2 14-1-16,12 12 0 15,-14 4 3-15,0 5-5 16,-3 47 3-16,-5 2 1 15,-9 13 0-15,-14 35 2 16,1-15-1-16,-8-11 1 16,-28 26-1-16,11-22 0 15,-11-13-6-15,-13-6 6 16,18-25 2-16,22-38 6 16,-7 16-13-16,-7-18 4 15,14-37-2-15,10-56 2 16,14-5 0-1,1-4 0-15,18-47 0 16,-7 36-3-16,-2 24 1 16,7 7 0-16,-4 34 2 15,-1 13-3-15,5 7 2 16,-5 13 0-16,-4 13-4 16,18 8 2-16,-6 9 7 15,-8 9-6-15,5 29 4 16,-9-3 1-16,-11-3 12 15,-13 44-10-15,-1-9-4 16,-4-2 0-16,-25 22-2 16,8-20 0-16,7-18-22 15,10 7-35-15,-1-25-24 16</inkml:trace>
  <inkml:trace contextRef="#ctx0" brushRef="#br0" timeOffset="-117270.64">8202 16706 52 0,'10'0'30'0,"-10"-17"-13"16,0 8-7 0,-3-4-5-16,-9 0 2 15,7 2 0-15,-144-60-1 16,63 58 6-16,14 13 38 15,-3 43-29-15,22 1-12 16,24 16 7-16,12 24-13 16,17-19-2-16,-2-13 1 15,28 2-2-15,13-23 0 16,11-18 2-16,44-13-2 16,-19-1 2-16,-17-35-4 15,16-23 0-15,-23 3 2 16,-13-2 1-16,-35-27 1 15,-6 18 1-15,-14 13 13 16,-4 17-12-16,-3 18-1 16,4 17 5-16,1 15-1 15,14 11 4-15,5 17 9 16,0 30-12-16,5-12-4 16,-3-3-3-16,18 32-1 15,-15-16-1-15,21-10-3 16,-21 10-3-16,16-20-33 15,-16-15-114-15,22-10 83 16</inkml:trace>
  <inkml:trace contextRef="#ctx0" brushRef="#br0" timeOffset="-117007.65">8705 16401 78 0,'19'0'33'0,"-17"-2"-10"16,-2-7-4-16,3 7-13 16,-3 0 11-16,0-2 36 15,0 1-31-15,0 3 1 16,2 96 7-16,-2 34-16 16,0-25-7-16,-2-12-2 15,-1 37-5-15,1-26 1 16,0-15 0-16,-13 8 0 15,13-28-9-15,-10-21-77 16,9-14 11-16,1-30-25 16</inkml:trace>
  <inkml:trace contextRef="#ctx0" brushRef="#br0" timeOffset="-116735.67">8214 16859 49 0,'-2'0'30'16,"-13"0"-1"-16,15-2 37 16,0-11-36-16,24 0 4 15,-12 9 43-15,10 4-36 16,130 0 3-16,-47 33 35 16,-11 42-58-16,-29-6-5 15,-10-8 20-15,27 25-30 16,-12-18 3-16,24 11-9 15,-17-25-1-15,-12-15-1 16,7-8 2-16,-26-7-3 16,-20-12-69-16,-24-9-58 15,1-3-57-15</inkml:trace>
  <inkml:trace contextRef="#ctx0" brushRef="#br0" timeOffset="-112900.89">7709 17882 1 0,'0'-4'-1'15,"0"0"3"-15,0 4 38 16,0-3-16-16,0 3-1 16,0-4 9-16,0 19-19 15,-2-2 0 1,-32 124 13-16,-31-8-12 16,0-40-5-16,-2-20 2 15,-22 0-10-15,17-21-1 16,14-16 4-16,0-12-4 15,20-11 0-15,14-9-1 16,2-9 2-16,7-11-1 16,13-16 3-16,0-40-2 15,-1 7-2-15,6 15 1 16,11-9-1-16,1 18-1 16,6 16 2-16,27-3 1 15,-2 15 0-15,0 6-4 16,19 7 2-16,-8 4 0 15,-6 0 14-15,11 36 3 16,-18-6 4-16,-6 9 15 16,-4 29-16-16,-10-14 6 15,-5-2 9-15,3 10-29 16,-13-14-2-16,-9-12-1 16,27-9-1-16,-22-10-1 15,-5-17 1-15,14 8-2 16,-11 8-8-16,1-16-114 15,1 0 21 1</inkml:trace>
  <inkml:trace contextRef="#ctx0" brushRef="#br0" timeOffset="-112399.91">7916 18157 16 0,'0'0'22'0,"0"0"0"15,0 0 20-15,0 0-19 16,0 0 8-16,0 0 61 16,0 0-58-16,0 0-10 15,0 17 31-15,2 104-31 16,22-36-19-16,-21-20-4 16,35 4 1-16,-11-26 0 15,14-13-3-15,33-10 1 16,-9-9 0-16,-10-11-64 15,18 0-15-15,-28-3-15 16</inkml:trace>
  <inkml:trace contextRef="#ctx0" brushRef="#br0" timeOffset="-112018.91">8084 17817 28 0,'-2'-4'29'0,"-3"0"-12"15,-7-7 13-15,10 11-16 16,-15 0-9-16,17 4-1 16,-17-4-4-16,0 16 1 15,-38 48 3-15,50-20-3 16,3-16 0-16,4-15-3 15,17-13 3-15,-2-3-1 16,2-5 0-16,-7-16-1 16,-12-2 2-16,5-2 1 15,-24-7-3-15,-8 10 3 16,-13 12 20-16,-25 13-12 16,21 0-7-16,15 17-6 15,17-17 5-15,10 4 0 16,2 13-2-16,10 7-3 15,-1-20-24-15,-4-4-95 16</inkml:trace>
  <inkml:trace contextRef="#ctx0" brushRef="#br0" timeOffset="-111731.9">8789 18235 43 0,'2'0'19'16,"1"0"1"-16,-1 0 46 15,1 0-37-15,-3 0-11 16,4 8 41-16,6-1-43 15,-8 6-5-15,61 104 5 16,-49-20-15-16,-14-32 0 16,0-13 2-16,0 0-32 15,-16-14-52-15</inkml:trace>
  <inkml:trace contextRef="#ctx0" brushRef="#br0" timeOffset="-111083.93">9253 17874 44 0,'-2'0'67'16,"-5"0"-27"-16,7 0-39 16,0 0 7-16,0 0 50 15,0 0-38-15,0 0 1 16,0 0 48-16,4 17-49 15,71 93-8-15,-29-19-7 16,7 11-2-16,-15-22-2 16,-7-15-5-16,1 17 5 15,-11-19-1-15,-4-18-35 16,0-4-32-16,-7-13-21 16</inkml:trace>
  <inkml:trace contextRef="#ctx0" brushRef="#br0" timeOffset="-110639.11">9229 17742 20 0,'-2'0'12'0,"-15"0"-5"0,17-2-5 15,0-13-3-15,2-1-2 16,15 6 2-16,-2 3 2 15,136-69-5 1,-31 55 4-16,-47 21 2 16,-30 0 18-16,-41 60 9 15,-4-19 4-15,-15 5 23 16,-41 6-38-16,13-16-13 16,1-12 1-16,11-4-2 15,30-20-7-15,-9 13 2 16,10-9 1-16,2 3-2 15,38 5 1-15,20-11 0 16,-3 22 4-16,-9-21 0 16,5 26-1-16,-13-15-4 15,-2 5 0-15,-9 19 4 16,-11 1-1-16,-13-3 32 16,-6 23 1-16,-21-10-9 15,0-3 11-15,-36 7-27 16,0-9-6-16,2-10-2 15,3-5 1-15,14-11-27 16,12-14-227-16</inkml:trace>
  <inkml:trace contextRef="#ctx0" brushRef="#br0" timeOffset="-110392.12">10162 18019 25 0,'0'-3'46'0,"0"-1"-16"16,0 4-1-16,0-4 6 16,0 8-25-16,0-4-5 15,22-4-5-15,-3 4 1 16,142-52 0-16,-47 22-3 15,-6-5-5-15,-36 11-16 16,-17 11-72-16</inkml:trace>
  <inkml:trace contextRef="#ctx0" brushRef="#br0" timeOffset="-110168.14">10557 17906 41 0,'0'2'15'0,"0"0"18"15,0-1 55-15,0 11-68 16,-3-12 3-16,3 13 10 16,3 9-20-16,2-9-1 15,16 108 2 1,3-15 1-16,-12-22-8 16,-7-23-1-16,-2 12-6 15,-6-16-2-15,-14-5-1 16,-24-3-46-16,-2-25-67 15</inkml:trace>
  <inkml:trace contextRef="#ctx0" brushRef="#br0" timeOffset="-109816.14">10545 17567 57 0,'0'0'11'16,"0"0"-6"-16,0 0-5 16,0 0 0-16,-3-3-2 15,-6 3 4-15,9 0-3 16,-10-2 1-16,-43 0 2 16,32 4-1-16,18 0-4 15,-4 5 4-15,-19-7 0 16,26 15 2-16,-5-13 16 15,5 9-7-15,5-7-3 16,16-4-4 0,15 2-3-16,-21-4-2 15,2-2 1-15,-15-17-2 16,12 21 0-16,-2-22 2 16,-14 5-2-16,-15 8 2 15,-7-2-78-15</inkml:trace>
  <inkml:trace contextRef="#ctx0" brushRef="#br0" timeOffset="-109032.15">5631 15393 36 0,'-17'0'30'16,"7"3"-4"-16,6 14 41 15,-23 13-24-15,27 14-3 16,-22 16 21-16,-57 370-35 15,48-121-3-15,28-69 50 16,6 52-36-16,28-67-6 16,3-24 20-16,55 78-34 15,5-54 8-15,57 35-20 16,-9-70-2-16,2-41-3 16,87 13 2-16,-38-45-2 15,-25-32-6-15,36 1-27 16,-47-38-49-16,-42-20-160 15,-4-17 88-15</inkml:trace>
  <inkml:trace contextRef="#ctx0" brushRef="#br0" timeOffset="-107955.18">23230 13860 41 0,'-2'0'13'16,"-12"0"9"-16,14 0 43 15,0 0-42-15,0 0-5 16,19 1 12-16,12 24-22 16,17-1-1-16,255 154 17 15,-9 23-12-15,-83-39 10 16,-49-11 21-16,13 81-26 15,-62-31 3-15,-43-20 13 16,-29 51-22-16,-27-55-10 16,-11-26 2-16,-27 50-1 15,-12-41-5-15,-15-28-173 16</inkml:trace>
  <inkml:trace contextRef="#ctx0" brushRef="#br0" timeOffset="-106240.33">1265 17809 26 0,'0'0'33'0,"0"0"-1"16,0 0 32-16,0 0-27 15,0 0-8-15,0 0-18 16,0 0-2-16,0 0-2 15,0 0-3-15,0-24-2 16,0-80-1-16,3 31 1 16,21-12-3-16,-3 16 0 15,6 11 2-15,40 6 0 16,-9 20-2-16,-5 18-2 16,24 14 4-16,-12 3-1 15,-10 42-3-15,10 39 1 16,-19 1 2-16,-15-5 2 15,0 45-3-15,-16-27 0 16,-13-14 4-16,12-2-2 16,-14-34-2-16,5-23 15 15,-5-22 12 1,0-3-9-16,0 13-18 16,0-85 2-16,0-6 0 15,5-15-3-15,-3-39 4 16,1 37-2-16,-1 28-5 15,3 13 2-15,10 22 1 16,-3 12 3-16,28 20-2 16,1-4-1-16,-2 8 4 15,11 48-4-15,-6-11 4 16,-18 11-3-16,3 30 5 16,-17-10-5-16,-7-16 1 15,7 13 2-15,-12-32 0 16,5-9 0-16,-5-28-1 15,0 4-3-15,0 3-4 16,0-63-12-16,-12-13-5 16,12-14 8-16,-5-44 13 15,5 42 0-15,5 25 1 16,-5 15-1-16,26 25 0 16,-16 20-1-16,28-4 5 15,8 8-3-15,-3 20 4 16,20 21-4-16,-13-1 2 15,-16 5 0-15,24 33-1 16,-22-15-1 0,-10-10-36-16,-11 12-35 15,-3-17-14-15</inkml:trace>
  <inkml:trace contextRef="#ctx0" brushRef="#br0" timeOffset="-106022.34">2898 17467 51 0,'0'0'47'0,"0"0"-29"16,3-2 3-16,-3-2 20 15,0 1-15-15,0 3 0 16,2-4 10-16,3 4-23 16,110 52-4-16,-52 6-9 15,-8 42 0-15,-21-3 2 16,-15-21-2-16,-2 23-21 15,-7-36-57-15</inkml:trace>
  <inkml:trace contextRef="#ctx0" brushRef="#br0" timeOffset="-105871.22">3144 17247 25 0,'0'0'27'0,"-3"-18"-5"15,1 5 45-15,0-4-36 0,-3 0-15 16,5 0-17 0,-36-102-5-16,36 65-41 15</inkml:trace>
  <inkml:trace contextRef="#ctx0" brushRef="#br0" timeOffset="-105376.4">3387 17554 74 0,'2'2'69'0,"-2"0"-48"16,5 0-12-16,-5 0 1 16,0-17-7-16,5 6-2 15,0-6 0-15,4-151-1 16,-6 53 0-16,21 40 4 15,2 19-7-15,5 28 3 16,3 17 3-16,16 9-5 16,-4 15 2-16,-3 18 4 15,30 53-3-15,-20-10 1 16,-15-3 2 0,-2 29-3-16,-9-26-3 15,-13-11 2-15,0 0 0 16,-9-29 5-16,-2-33 8 15,6 9-14-15,-4-27 3 16,0-19-1-16,-3-63-2 16,1-7-2-16,-1 4 4 15,13-38-1-15,-11 41-1 16,30 27 5-16,2 14 2 16,0 24 3-16,-5 19 19 15,27 10-18-15,-12 6-1 16,2 10-2-16,19 36-4 15,-9-1-1-15,-10 0-6 16,17 32 4-16,-22-5 0 16,-11-3-125-16</inkml:trace>
  <inkml:trace contextRef="#ctx0" brushRef="#br0" timeOffset="-103351.15">3832 18112 19 0,'-5'0'55'0,"5"-3"-29"16,-5 3-3-16,0-4 17 0,10 8-28 15,-5-4-3 1,0 0-2-16,0-4-5 16,0-3 0-16,5-75 2 15,48 13-5-15,-8 20 1 16,4 12 0-16,25 19 1 16,-11 5-2-16,-8 13 0 15,10 0 2-15,-19 37 3 16,-8 2 4-16,-9 46-3 15,-17-8 0-15,-7-7 8 16,-10 35-8-16,5-25-1 16,-17-19 2-16,0 4-6 15,-2-20 2-15,9-17 2 16,8-25 4-16,-12 10-4 16,-3-13-5-16,14-24 0 15,1-9-3-15,0-23-3 16,4-46-9-16,15 5-2 15,-12 4-6-15,31-52 22 16,-27 28 3-16,3 27 1 16,5-10 0-16,-2 38-4 15,-1 21 2 1,-12 14 3-16,-2 23-2 0,15-4-2 16,-15 7 8-16,12 1 1 15,-10 29 16 1,-4 27 2-16,2 6 4 15,0 6 28-15,0 46-41 16,2-27-9-16,1-22-2 16,38 8-2-16,-10-23-1 15,12-22-2-15,53-4-1 16,-4-16 1-16,-3-5 2 16,19-6-4-16,-24-8 0 15,-26 1 3-15,-10-18 0 16,-34 8 0-16,-9-1 0 15,-5 7-1-15,5 12-1 16,-5-10-4-16,-5-8 5 16,5 20-2-16,0-4-13 15,0 4-29-15,0-3-35 16</inkml:trace>
  <inkml:trace contextRef="#ctx0" brushRef="#br0" timeOffset="-100584.05">2918 16985 76 0,'0'0'23'0,"0"0"-9"16,0 0-3-16,0 0-7 16,0 0 8-16,-5-7-5 15,0-6-8-15,5 0 1 16,-31-123 3-16,26-15-3 15,10 26 2 1,4 12 11-16,66-36-8 16,2 34-1-16,12 14 2 15,79-25-3-15,-16 27 3 16,-13 14 0-16,75-8-4 16,-31 18 0-16,-10 16 4 15,90-6-5-15,-40 20 0 16,-23 17-1-16,60 11 2 15,-66 14-1-15,-32 1-3 16,32 26 3-16,-37-2-2 16,-22 4 4-16,28 23-5 15,-33-9 2-15,-15-2 1 16,30 8-1-16,-37-9 1 16,-21-5-4-16,18 2 3 15,-37-8 2-15,-20-10-4 16,-12 5 4-16,-22-8-2 15,3-11 5-15,-14 11-1 16,-1-11-2-16,-2-2 7 16,5 0-6-16,9 0-1 15,-11 3 0-15,-1-3-2 16,0 0-11-16,1 0-161 16</inkml:trace>
  <inkml:trace contextRef="#ctx0" brushRef="#br0" timeOffset="-100296.08">6331 16053 54 0,'0'0'19'0,"0"0"-8"15,0 0 19-15,0 0-13 16,0 0 3-16,0 0 9 16,0 0-26-16,0 0-1 15,26-2 1-15,145 0-1 16,-44 0-1-16,-21-1-4 16,29-12 2-16,-41 13 0 15,-27-9-53-15,-9 0 12 16,-15-4-12-16</inkml:trace>
  <inkml:trace contextRef="#ctx0" brushRef="#br0" timeOffset="-100071.14">6947 15547 62 0,'0'0'112'0,"0"0"-54"15,2-6-16-15,-2 6-10 16,0-1-31-16,0-1 9 16,0 0 60-16,0 4-53 15,0-2-12-15,14 35-3 16,-14 45-2-16,17 2-1 16,-14-2-156-16,-6 43-10 15</inkml:trace>
  <inkml:trace contextRef="#ctx0" brushRef="#br0" timeOffset="-98988.18">2918 16040 14 0,'0'-2'23'0,"0"0"3"15,0-3 7-15,0 5-29 16,0-2-2-16,0 0-3 15,0 4 4-15,0-2 4 16,0 0 9 0,0 0-7-16,0 57-1 15,-5-1 19-15,-5 63-15 16,-7-13-6-16,-2-7 6 16,-10 14-6-16,5-34-1 15,7-24-3-15,8-8 1 16,4-15 4-16,3-14 11 15,-1-1 1-15,1-17 4 16,2 7 14-16,43-9-27 16,10 1-8-16,14-16 0 15,42-18-2-15,-16 7 0 16,-1 3-1-16,62 1 1 16,-22 4-2-16,-7-1 4 15,43-7-3-15,-47 8 3 16,-28 7-1-16,-4 2 0 15,-36 11 1-15,-21-21-5 16,-18 21 2-16,-14-3-2 16,0 3-89-16,0-8-10 15</inkml:trace>
  <inkml:trace contextRef="#ctx0" brushRef="#br0" timeOffset="-91620.85">609 16901 8 0,'0'0'7'16,"0"0"-8"-16,19-5 5 16,-2 5 3-16,4-11 9 15,25 9-7-15,216-102-3 16,-57 40 4 0,40-23-5-16,-48 12-4 15,-33 12 2-15,55-24 3 16,-37 14-3-16,-8 8 14 15,97-24-8-15,-30 12 0 16,-8 9 6-16,109-37-7 16,-61 16-4-16,-14 7 5 15,118-24-8-15,-70 19-1 16,-38 16 2-16,88-20-2 16,-71 28 1-16,-34 1 3 15,105-16-7-15,-59 8 1 16,-30-3 6-16,90-29-5 15,-58 20 2-15,-51 19-2 16,102-32 3-16,-76 18-1 16,-35 10-2-16,74-14-2 15,-69 19 0-15,-37 10 8 16,59-9-5-16,-64 16-2 16,-23 8 0-16,60-17 4 15,-44 13-2-15,-19 2 0 16,82-23 0-16,-41 12 2 15,-16 2-2 1,86-21-2-16,-54 0 1 16,-37 6 3-16,64-28-1 15,-52 20 1-15,-20 13-5 16,87-5 4-16,-53 15 0 16,-29 3-4-16,67-18 3 15,-48 11 0-15,-28 11-1 16,52-11 1-16,-45 9 2 15,-39 8-4-15,60-12 3 16,-52 10-3-16,-20 0 5 16,31-13-2-16,-35 10 1 15,-25 9-4-15,19-8 3 16,-33 5-2-16,-26 5 2 16,23-12-1-16,-26 3 1 15,-12 5-1-15,21-14-1 16,-18 6 1-16,-3 8 4 15,36-6-5-15,-17 15 0 16,-2 3-1-16,38-9 8 16,5 10 5-16,15 0 0 15,131-6-11-15,-11-1 1 16,2 3-1-16,157-5 0 16,-73 10 0-16,-38 4 0 15,96-9 0 1,-79 9-1-16,-41 2 2 0,84-6-3 15,-80 3 2 1,-45 1 2-16,51-6-4 16,-71 6 2-16,-47 2 3 15,24 11-4-15,-58-12 0 16,-39 10 0-16,-12 2 1 16,-35-9-1-16,-23 9 1 15,-28 0 2-15,-2 0-1 16,4-3 0-16,-5 3-1 15,-2 0 1-15,0 0-5 16,0 0 1-16,0 0 3 16,12 4 1-16,-9 11 0 15,-1 2 0-15,10 9-4 16,-9 17 2-16,11-2 4 16,-9 6-2-16,24 31-2 15,-13-3 0-15,6-8 3 16,24 32-1-16,4-10-3 15,8-5 4-15,43 50-3 16,-14-18 2-16,-3-10 0 16,46 50 7-16,-24-18 1 15,-8-6-1 1,39 64-1-16,-16-34-2 0,-20-19 3 16,36 51-10-1,-27-38 2-15,-9-22 4 16,27 43-4-16,-37-35-2 15,-14-16 5-15,19 29-3 16,-19-40-1-16,0-25-4 16,24 12 4-16,-26-27 5 15,-15-14-2-15,-9 6-2 16,-20-13-1-16,-14-13 2 16,-15 8-2-16,20-14 3 15,-20-5-3-15,1 8 3 16,-1-10-2-16,0-8-2 15,1 3 2-15,-1-6-2 16,-2 0 3-16,5 11 2 16,-5-2-1-16,0 0-7 15,0 9 6-15,0-3 2 16,2 2-4-16,1 22 1 16,-1-17-3-16,1 2 0 15,11 8 4-15,-12-8-4 16,15-6 5-16,-7 16 0 15,4-14 0-15,-11-5-5 16,21-2 2-16,-22-6 0 16,1-2-1-1,-6 21-1-15,-28-11 9 16,-3-2-2-16,-38 5-5 16,0-7 0-16,7-5 3 15,-43 9-2-15,14-6 0 16,0-4 2-16,-77 6-1 15,13-5 1-15,-8 1 7 16,-94 10-8-16,29-1-2 16,12-6 0-16,-91 8 3 15,48-12 0-15,21 1-7 16,-96 11 7-16,63-3-1 16,38-4-1-16,-96 11-2 15,63-1 0-15,14-3 5 16,-94 12-2-16,68-6-2 15,36-6 0-15,-70 12 3 16,69-17-3-16,30 2 2 16,-78 9 0-16,59-2-2 15,32-5 4-15,-71 20-4 16,55-11 2-16,25-2-4 16,-66 11 3-16,46-5-1 15,26-1 2-15,-64 16 0 16,52-16-3-16,27-8 4 15,-51 7-5 1,51-8 2-16,21-7 3 16,-76 16 0-16,35-12-2 15,18-4-1-15,-71 17 0 16,47-8 1-16,16-4-3 16,-67 19 3-16,48-11 0 15,12 2 2-15,-75 15-1 16,51-10 0-16,34-3-3 15,-73 3 2-15,44-11 0 16,21-5 2-16,-83 16-1 16,42-3-2-16,17 0 0 15,-81 7 2-15,50-11 1 16,36-6-4-16,-57 13 5 16,54-7-3-16,27 0-6 15,-52 8 8-15,45-21-3 16,31-25-1-16,-55-3 4 15,34 0-3-15,21 0 3 16,-63 0-2-16,52 0 0 16,25 0-1-16,-37 0 1 15,37 0 1-15,13 0-2 16,-51 0 1-16,34 0-1 16,24 0 1-1,-46 0 1-15,32 0-2 16,14 0 2-16,-34 0-4 15,31 0 4-15,23 0 3 16,-42 0-3-16,31 0-3 16,1 0 3-16,-53 0-2 15,33 0 1-15,10 0 3 16,-48 0-6-16,16 0 1 16,20 0 2-16,-50 0 2 15,37 0-2-15,18 0-1 16,-56 0-2-16,23 0 2 15,18 0 5-15,-53 0-5 16,44 0 1-16,24 0 0 16,-51 0 1-16,34 0-1 15,16 0-2-15,-37 0 1 16,32 0-1-16,23 0 7 16,-32 0-7-16,37 0 0 15,6 0 2-15,-26 0-2 16,32 0 1-16,18 0 2 15,-14 0-1-15,22 0 1 16,12 0 3 0,-17 0-5-16,24 0 3 15,3 0-1-15,-15 0-3 16,12 0 2-16,12 0-2 16,-22 0 1-16,18 0 3 15,-3 0 0-15,-10 0-2 16,5 0 1-16,7 0 2 15,-23 0-2-15,6 0-4 16,8 0 7-16,-10 0-5 16,9 0 0-16,8 0 1 15,-31 0-2-15,7 0 1 16,0 0 3-16,-44 0-1 16,22 0 0-16,10 0-2 15,-26-18 1-15,16-44-1 16,17 6 9-16,-24-33-3 15,19 17-2-15,12 3 9 16,-12-21-11-16,22 22-2 16,15 6 8-16,-8-14-7 15,21 15 3-15,1-3-6 16,5-25 5-16,2 7 0 16,16 13 4-16,-6-35-6 15,14 26 2-15,-17 11-2 16,12 6 3-16,5 16-2 15,-4 17-1 1,-6 8 0-16,5 7 0 16,3-2-1-16,2-2 2 15,0 8-3-15,0-2 6 16,2-2-3-16,3 11-5 16,-5-11 3-16,0 13 1 15,0-4-1-15,0-4 0 16,5-1 2-16,0 9 1 15,9 0-1-15,56-44-3 16,-20 12 2-16,20-9-3 16,55-37 3-16,0 3 1 15,-5-3 1-15,80-22-1 16,-39 25-2-16,-31 16 0 16,-5 3 3-16,-50 24-2 15,-30 14-2-15,-11 7 2 16,-15 7 1-16,-19 0-3 15,15-7 1-15,-13 9-5 16,17 2-63-16,8-3 2 16,-27 3-15-1</inkml:trace>
  <inkml:trace contextRef="#ctx0" brushRef="#br0" timeOffset="-85887.83">4717 1462 8 0,'0'-5'13'16,"50"1"-6"-16,-6 4-2 15,13-13-1-15,28 13-3 16,4-19-1-16,353-46 1 15,-55 9 3 1,-115 19 1-16,-41 4 1 0,24-6-6 16,-60 11 5-16,-36-2 10 15,55 2-10 1,-39 0-2-16,-14 0 7 16,58-26-4-16,-29 11-3 15,-19 10-5-15,70-12 3 16,-51 1 3-16,-24 7-2 15,79-12-2-15,-38 10 4 16,-8-2-2-16,90-4-1 16,-53 14-1-16,-22-1 1 15,84 2-1-15,-48 6-1 16,-31 8 2-16,75-12 1 16,-47 3 0-16,-30 1-6 15,81-4 6-15,-67 12 0 16,-41 4-2-16,22-4 0 15,-61 5 1-15,-28 1 0 16,33-1-1-16,-26 2 3 16,-12 1-4-16,50-5 1 15,-28 6 1-15,-13 3-3 16,34-16 0-16,-38 16 2 16,-27-9-2-16,3 13 7 15,-34-4-5-15,-19-7-2 16,-5 11 3-1,-10-4-3-15,-7 2 2 16,14-1 2-16,-2 3 0 16,-2-4-5-16,24 4 4 15,-20-4-2-15,3 1 1 16,-2 6 0-16,-18-3-1 16,-1 0-2-16,1 0 2 15,-2 4 5-15,3-4-2 16,24 17-1-16,-5-13-2 15,-3 12-2-15,20-1 6 16,4-2-5-16,3-2 6 16,48 15-5-16,-16-1 0 15,-20-3 0-15,21 11 1 16,-28-1-1-16,-10 1 1 16,12 20-2-16,-14-5 3 15,-12-3-3-15,23 27-1 16,-11-7 3-16,0 0 6 15,14 40-5-15,-9-16-2 16,-6-7-4-16,28 29 9 16,-25-21 1-16,-10-10-9 15,13 29 6-15,-13-16 0 16,-6-14-3-16,6 41 2 16,-9-19 1-1,-7-16-2-15,11 40-2 16,-1-19 2-16,-6-2 3 15,25 45-2-15,-13-28 1 16,-2-17-4-16,15 28 1 16,-22-29 1-16,-5-16 23 15,12 27-13-15,-5-18-8 16,-7-14 0-16,10 28-4 16,-8-21 1-16,1 2 3 15,16 45 1-15,-2-20-4 16,0-20 7-16,34 31-3 15,-18-30 0-15,-6-16-4 16,14 22 0-16,-15-18 5 16,-9-12-4-16,3 24 2 15,-18-16-2-15,-9-8 1 16,19 39 0-16,-12-14-2 16,0-16 2-16,10 41-1 15,-10-36 0-15,-7-10 0 16,5-3 0-16,-8-24 2 15,-9-11-5-15,-15 8 3 16,15-14 1-16,-14-10-1 16,-1 1-1-1,0-4 2-15,1-7 3 16,-6 4-3-16,1 0 1 16,-8-1 11-16,-26 12-9 15,-7-2-4-15,-10 0 4 16,-38 10-2-16,9-5-2 15,10-4-1-15,-37 8 2 16,11-13 1-16,6 2 7 16,-69 10-10-16,12-8 0 15,0-2 7-15,-55 6-5 16,47-2-2-16,18-10 6 16,-49 18-5-16,32-5 0 15,21 1 3-15,-45 11-6 16,33-6 3-16,17-2 5 15,-79 10 0-15,26-8-2 16,5-3 4-16,-79 23-1 16,47-16 1-16,30 2 1 15,-51 22-6-15,51-13 0 16,31-13-3-16,-46-2 0 16,31-3 2-16,20-8 2 15,-61 6-3-15,39-8 1 16,20-2 0-16,-61 6-2 15,46-4 2 1,19-1 1-16,-60 3-1 16,38-4-1-16,17-7-2 15,-23-6 1-15,33-7 4 16,28 9-5-16,-37-9 4 16,18 17 1-16,10-16-5 15,-53 22 0-15,30-24 0 16,15 18 5-16,-61-2 0 15,33-4-2-15,10 3-1 16,-49 5 0-16,44-8 2 16,34-6-5-16,-30 12 1 15,23-2 2-15,4-2 0 16,-48 9 1-16,26 0 0 16,10 0-3-16,-84 21 3 15,27-10-2-15,14 1-1 16,-42 12 3-16,57-11 4 15,33-7-5-15,-27 2 0 16,39-12-2-16,26-13 26 16,1-5 1-16,28 11 1 15,12-9 18-15,-6-2-32 16,23 0-4-16,0-2 8 16,2 0-13-1,27-2 0-15,-7 2 7 16,-5-2 4-16,10-2-1 15,2-1-13-15,-5-29 0 16,-12 8 0-16,15-9 0 16,-25-17 3-16,10 3-5 15,-9 5 1-15,-32-31 0 16,0 16 1-16,-45-25 2 16,9 21 0-16,3 7-4 15,-41-28 4-15,30 8 0 16,21 2-5-16,-35-57 3 15,27 22 1-15,10 4 11 16,-20-27 8-16,10 26-1 16,17 13-2-16,-34-33-18 15,22 25 2-15,10 14 1 16,-30-32-2-16,25 22 1 16,14 8-8-16,-41-49 2 15,22 12 1-15,-37-46 4 16,28 39-1-16,8 15 0 15,-32-36 1-15,25 29 0 16,6 17 0-16,-15-22 0 16,28 22 1-1,11 13-2-15,-17-39 1 16,26 23 0-16,7 8-1 16,-2-32 4-16,7 31-2 15,7 20-6-15,-16-24 5 16,18 20 1-16,1 16-1 15,-5-14 1-15,10 31-2 16,16 8 0-16,-7-13 1 16,8 7 1-16,9-7-2 15,-17 12 4-15,17 7-3 16,-5-24-3-16,0 5 1 16,10-1 5-16,0-19-4 15,-5 7 2-15,26 12-2 16,-4-40-1-16,4 23 0 15,6 6 5-15,28-29-3 16,-7 16 0-16,-5 14-1 16,24-17-1-16,-19 18 2 15,5 16 2-15,9-23-3 16,-5 25-1-16,6-3 1 16,-20 21-3-16,-10 1-27 15,18-23 4-15,-3 7-21 16,0 10-87-16,26-18 49 15,-7 19-2 1</inkml:trace>
  <inkml:trace contextRef="#ctx0" brushRef="#br0" timeOffset="-84351.92">16118 1780 4 0,'41'-3'4'0,"17"-10"4"15,11 5 11-15,30-9-14 16,0 1-2-16,355-98 5 15,-175 40-4-15,-130 33-1 16,-67 24 1-16,-43 13-4 16,-37 1-1-16,12-7-3 15,-9 7-11-15,-2 3-10 16</inkml:trace>
  <inkml:trace contextRef="#ctx0" brushRef="#br0" timeOffset="-84015.93">17157 1219 9 0,'0'0'8'15,"0"-4"0"-15,0 2-7 16,0 0 2-16,0 4 0 15,0-2 3-15,0 0 4 16,0 0 0-16,19 2-6 16,133 22-2-16,-30 0 3 15,20 0-2-15,-36-7-2 16,-29 4-2-16,-12 1 1 16,-29 0 2-16,-21 6 19 15,-13 39-16-15,-4-2 1 16,-25 0 10-16,-52 43-13 15,-1-20-2-15,1-14-4 16,-12 32-24-16</inkml:trace>
  <inkml:trace contextRef="#ctx0" brushRef="#br0" timeOffset="-75304.46">7300 16280 28 0,'2'-2'14'16,"1"0"-5"-16,-1 0-6 16,-4-1-2-16,2 1 0 15,0-2-2-15,0 8 1 16,0-8-1-16,0-5 4 15,0-79-3-15,0 49 3 16,-3 9 2-16,1 4-5 16,-5 4 1-16,-15 0 3 15,8-10-3-15,-1 1-2 16,-1 3 3-16,-11-13-3 16,1 7 2-16,-1 3-1 15,-28-5 1 1,-3 6-2-16,0 6 0 15,-26-15 1-15,14 9 3 16,5 1-5-16,-36-5 6 16,32 12 2-16,9 0-7 15,-8-6 2-15,8 2 0 16,7 1-1-16,-29-10 0 16,25 7 3-16,-1 15-3 15,-26-7-1-15,7 3-1 16,-3-4 5-16,-30 3-5 15,14 5 2-15,14 11 1 16,-34-13 0-16,23 13-4 16,6 0 2-16,-24 1 2 15,27 2 0-15,2 1-3 16,-28 21 2-16,16-10 0 16,14 1 0-16,-37 11 1 15,20-5 0-15,23 2-2 16,-22 21 2-16,16-4-2 15,6-3 0-15,-35 12 2 16,25-9 0-16,12-5-3 16,-19 8 1-16,19-8 5 15,16-6-4-15,-14 11 3 16,18-4-5 0,11-3 2-16,-5 18 1 15,15-2-1-15,7 8 2 16,-5 37-2-16,-2-18 1 15,9-1-3-15,-5 40 2 16,13-18 0-16,2-18-2 16,-2 14 6-16,14-22-1 15,-27-14-6-15,15 7 4 16,-2-20-1-16,2-15 0 16,9-8 1-16,1-18 0 15,-17 4 0-15,19-4 7 16,0 0-2-16,0 1 0 15,0-3-6-15,0 0 0 16,0-20 1-16,0-4 2 16,0-4-5-16,0 0 3 15,0-22-1-15,19 3-1 16,-17 1 6-16,29-42-9 16,-11 16 0-16,6-3 0 15,27-25 7-15,-12 14-1 16,7 12-5-16,36-23 4 15,-7 21-2-15,-9 9 1 16,37-13 1 0,-25 17 0-16,-13 10-2 15,27-10 1-15,-15 19 3 16,-7 3-5-16,39-10 3 16,-15 9-1-16,-2 4-1 15,48-3 1-15,-27 8 1 16,-9 5-1-16,24-9 0 15,-26 13-1-15,-25 9 0 16,22 4 0-16,-19 0 0 16,-3 9 4-16,41-17-3 15,-26 17 0-15,-5 0-2 16,32-9 2-16,-35 9 0 16,-16 0 1-16,-8 4-2 15,-21 0 1-15,-12 19 2 16,14 8-3-16,-9 1 2 15,-3 2-2-15,25 16 2 16,-8-9-3-16,0-9 4 16,41 2-2-16,-14-14 0 15,-15 1-1-15,19 3 1 16,-21-3-2-16,-13-1 1 16,-6 5 3-16,-17-5-1 15,-20-5-2-15,15 6 2 16,-12-6-3-1,-3-9 1-15,-2 1 3 16,2-5 1-16,-2 6-5 16,0-4 1-16,0 3 0 15,-9-3 2-15,-15-4-2 16,-10 0 3-16,12-11-3 16,-35 0 2-16,1 2-3 15,-1-2 4-15,-32-2-3 16,14 0 0-16,3 6 5 15,-36-8-6-15,21-1 2 16,5-1-2-16,-19-11 3 16,15 6-1-16,2 4 0 15,-32-12 1-15,17 6-2 16,15 7 1-16,-31 1-2 16,16 7 2-16,15 9 0 15,-27-11 0-15,22 13 1 16,17 0-3-16,-31 2 2 15,14 18 1-15,19-7-1 16,-19 13 0-16,22-7 1 16,16-1-2-16,-23 10 1 15,23-2 0-15,3-1 1 16,-24 14-1 0,7-4-2-16,-2-3 0 15,-27 10 3-15,10-8 0 16,16-3 0-16,-26 14-3 15,22-11 3-15,12-6-2 16,-7 3 3-16,19-5-1 16,2-2-2-16,-5 8 0 15,8-2 2-15,12-4 0 16,-5 26 1-16,9-9-1 16,1-2 1-16,-1 18-4 15,11-7 3-15,-4-2-5 16,11 12 2-16,-8-12 1 15,5-13 3-15,2 6-1 16,5-19-1-16,-9-3 0 16,14-19 2-16,0 3-2 15,-2-1-1-15,2 11 2 16,-3-13-1-16,-9-2 0 16,7 1-18-16,-7-1-27 15</inkml:trace>
  <inkml:trace contextRef="#ctx0" brushRef="#br0" timeOffset="-72639.61">24736 12896 16 0,'-19'0'18'16,"19"0"-2"-16,0 0 13 15,0 0-20-15,0 0-5 16,-3-13-2-16,3 5-1 16,0-5 0-1,3-98 0-15,45 18 1 16,-17 30 1-16,5 10 7 16,37-10-7-16,-6 15 0 15,-2 9 1-15,19 11-6 16,-29 13 1-16,-7 11 2 15,3 8 0-15,-8 28-1 16,-14 3 0-16,-5 39 3 16,-9-7-1-16,-13-5 0 15,-4 23-3-15,-3-20-2 16,2-14 6-16,-21-1-2 16,15-18-1-16,-6-12 6 15,-4-11-7-15,5-7 1 16,4-4 0-16,8-50-1 15,-1-5 1-15,1-10 2 16,31-54-3-16,-1 15 1 16,9 20-2-16,11-14 3 15,-3 34 0-15,1 13-1 16,9 8-1-16,-14 21 2 16,-5 22 1-16,12 4-5 15,-7 0 4-15,-2 27-4 16,4 31 3-1,-14-1 1-15,-15 5 0 16,-11 30 1-16,9-17-3 16,-12-14 2-16,-5 10-1 15,-31-21-1-15,19-17 5 16,-19-13-5-16,12-5 0 16,2-15 2-16,-7-15 1 15,17-19-3-15,10-24-2 16,19-77 5-16,-5 4-1 15,14 14 0-15,25-28-2 16,-1 51-2-16,1 24 3 16,4 21 1-16,-16 19-2 15,-8 17 5-15,15 9-2 16,-3 4 2-16,-5 15 17 16,11 35-9-16,-11 6 1 15,-9-3-6-15,-7 50-5 16,-20-29-1-16,15-7 1 15,-15 16 2-15,1-10-8 16,-3-14-139-16</inkml:trace>
  <inkml:trace contextRef="#ctx0" brushRef="#br0" timeOffset="-70895.71">26862 12063 15 0,'3'0'10'16,"2"0"2"-16,-3 0-9 16,0 0 0-16,1 0-1 15,-1 0 0-15,-4 0-2 16,4-2 5-1,-2-8 0-15,3-70 0 0,-1 32 3 16,-4-2-8-16,-25 7 2 16,8 11 3-1,-32-3 0-15,8 13 0 16,2 11 1-16,-28 9 0 16,11 4 1-16,5 1 19 15,-12 36-13-15,19-7-6 16,13 14 4-16,11 46-5 15,19-9-3-15,1-6-4 16,26 12 4-16,5-28 0 16,9-18-2-16,47-13-2 15,-11-17 1-15,-9-11 3 16,19-19-3-16,-14-11 0 16,-15-13-3-16,-6-37 2 15,-28 9 2-15,-18 4 2 16,-1-24-2-16,-4 24 2 15,-1 16 5-15,1 16-4 16,-1 31-5-16,1 0 5 16,0 0-4-16,-6-9 0 15,6 28 16-15,4 37-7 16,3-2-1-16,-2 4 7 16,9 33-12-16,-10-9-1 15,3-13 1-15,12 11-2 16,-13-18-3-1,-1-12-10-15,-1 4-31 16,1-18-32-16</inkml:trace>
  <inkml:trace contextRef="#ctx0" brushRef="#br0" timeOffset="-70615.73">27558 11497 15 0,'0'-2'4'16,"0"-2"11"-16,0 3 40 16,0-1-34-16,0 0-3 15,0 24 6-15,-3 0-19 16,1 10-6-16,-13 167-1 15,13-26 3-15,0-59-1 16,-1-34-2-16,1 3-3 16,-1-29-18-16,-2-18-80 15</inkml:trace>
  <inkml:trace contextRef="#ctx0" brushRef="#br0" timeOffset="-70321.75">26963 11761 14 0,'-2'0'21'15,"-15"0"26"-15,20-2-22 16,-3-1 1-16,0-1 48 16,31 2-53-16,-12 4 17 15,133 9 45-15,-22 41-45 16,-39-4-15-16,-12 1-3 15,32 23-13-15,-15-8 2 16,-14-12-7-16,45 4 1 16,-18-17-3-16,-20-10-1 15,2-10-1-15,-33-8-9 16,-15-9-129-16,-14 18 2 16</inkml:trace>
  <inkml:trace contextRef="#ctx0" brushRef="#br0" timeOffset="-69191.81">26523 13039 34 0,'0'0'26'0,"0"0"-11"16,0 0-13-16,0 0 1 16,0 0 14-16,0 0-3 15,0 0-3-15,0 0 9 16,3 28-10-16,-3 113-1 16,-3-29 2-16,-62 22-8 15,10-32 1-15,-8-16-4 16,-47 13 1-16,23-34-1 15,13-23-2-15,-13-6 4 16,29-19-1-16,17-14-3 16,10-12 4-16,5-8-1 15,23-27 1-15,6-59-2 16,28 7-1-16,-5 16 3 16,49-6 7-16,-5 26 4 15,-5 19 14-15,26 14-19 16,-14 15-6-16,-12 11 7 15,17 2 0-15,-22 24-2 16,-10-3 16-16,1 43-14 16,-17-2-3-1,-13 2 3-15,-1 36-6 16,-11-23 1-16,-4-11-4 16,9 4-1-16,-11-21-22 15,2-7-160-15</inkml:trace>
  <inkml:trace contextRef="#ctx0" brushRef="#br0" timeOffset="-68943.83">26956 13462 44 0,'3'0'21'0,"-1"0"-3"16,0 0 0-16,1 0 5 15,-6 0 28-15,3 0-40 16,0 14 0-16,0-4-3 16,17 122-2-16,-5-47-5 15,12-23-2-15,22-16 3 16,0-16-2-16,-10-17-12 16,0-11-35-16,-7 0-35 15</inkml:trace>
  <inkml:trace contextRef="#ctx0" brushRef="#br0" timeOffset="-68552.86">26997 13151 35 0,'0'0'23'15,"0"0"2"-15,0 0-24 16,0 0 2-16,0 0-4 16,0 0 1-16,0 0 3 15,0 0-1-15,0 0-3 16,0 0 0-16,-43 20-2 16,38-1 3-16,3-17-2 15,-6 9 4-15,11-9 1 16,-3 7-4-16,17-13 2 15,-15-12-4-15,0-5 1 16,1-5 8-16,-22-4-6 16,-1 8-1-1,-4 5 4-15,-9 15-1 0,6-9-2 16,25 11 3-16,-17 0-1 16,16 2-2-1,-4-2-2-15,7 0 2 16,2 2-5-16</inkml:trace>
  <inkml:trace contextRef="#ctx0" brushRef="#br0" timeOffset="-68223.87">27478 12996 29 0,'0'0'49'16,"0"0"-10"-16,0 0 7 15,0 0-43-15,5-1-1 16,-5-1 66-16,0 0-33 16,0 0-6-16,0 2 12 15,24 74-33-15,-2-14-1 16,-1 5 0-16,18 37-5 15,-15-14-1 1,-2-18-4-16,-1 23 3 0,-9-31 1 16,-7-16-29-1,9 5-32-15,-11-9-15 16,-3-19-90-16</inkml:trace>
  <inkml:trace contextRef="#ctx0" brushRef="#br0" timeOffset="-67799.9">27834 12693 37 0,'15'0'58'16,"-18"21"-35"-16,1-5-5 16,-17 5 13-16,-1 5-27 15,-1-2-4-15,-128 116 6 16,72-68-5-16,60-35-4 16,14-20 4-16,59-6-4 15,-3-9 3-15,11 19-1 16,11-5 3-16,-22 7-5 15,-10 1 2 1,10 9 0-16,-22-1 0 16,-14-4-1-16,-14 22 4 15,11-9 4-15,-11 6 34 16,-13 25-20-16,-24-16-11 16,-19-10-6-16,-48 6-2 15,20-12 1-15,13-11-20 16,8-16-54-16</inkml:trace>
  <inkml:trace contextRef="#ctx0" brushRef="#br0" timeOffset="-67567.91">28169 13210 50 0,'0'-2'18'0,"0"1"-6"15,0-3 3-15,36-7-7 16,-10 9-4-16,10-15-4 16,15 10-3-1,216-71-22-15</inkml:trace>
  <inkml:trace contextRef="#ctx0" brushRef="#br0" timeOffset="-67344.09">28534 13063 32 0,'0'2'35'15,"0"0"-9"-15,0-2 23 16,3 2-30-16,-3 7-5 15,12 10 12-15,-10-1-13 16,77 124-8-16,-55-40 13 16,-24-7-16-16,-2-32-3 15,-29-18 2-15,-27 1-2 16,3-10-21-16</inkml:trace>
  <inkml:trace contextRef="#ctx0" brushRef="#br0" timeOffset="-66992.11">28599 12719 27 0,'2'-2'20'0,"3"1"-7"16,-2-1-9-16,-1 0-4 15,0-2-1-15,-4 2 1 16,2 0-2-16,0 0 1 16,0 1 1-16,0 2 1 15,2-2 0-15,-2-1 5 16,0-2 0-16,0 2 3 16,0-2 7-16,-19 6-7 15,17 13-7-15,-13-13 2 16,13 33-2-16,0-20 1 15,-1-2-1-15,1-9 1 16,2 5-1-16,-3-5-4 16,3-2 3-16,0 0-14 15</inkml:trace>
  <inkml:trace contextRef="#ctx0" brushRef="#br0" timeOffset="-66623.26">27327 12816 12 0,'0'0'12'0,"0"0"8"15,14-21-11-15,-12 10 1 16,23-2-3-16,-9-2-7 15,117-92 2-15,-61 51 1 16,-29 41-3-16,-16 13-2 16,-11 4-27-16</inkml:trace>
  <inkml:trace contextRef="#ctx0" brushRef="#br0" timeOffset="-66144.25">27050 13502 44 0,'-2'-3'26'0,"-1"1"29"16,1 0-29 0,-1 0 1-16,-4 0 13 0,12 0-26 15,-5-1-1 1,0-3 5-16,17 4-4 16,72-41 4-16,-39 42-3 15,-2 2-11-15,-16 18-2 16,-8 0 2-16,-22 29-4 15,-4-9-2-15,-1 4-87 16,-42 24-59-16</inkml:trace>
  <inkml:trace contextRef="#ctx0" brushRef="#br0" timeOffset="-64968.1">28880 11860 8 0,'0'-4'10'0,"0"-3"1"16,-4-6 3-16,1 1-10 16,1-6 1-16,2-3 11 15,2-142-2-15,20 68-3 16,-10 39 2-16,26 13-11 15,-4 23-4-15,2 16 4 16,12 8 2-16,-12 18 1 16,-4 13-3-16,6 51-5 15,-4-8 3-15,-8-9-3 16,-14 13 3-16,-9-26 4 16,-1-12 2-16,0 1-5 15,-4-19 2-15,0-24 0 16,2 0-2-16,0 5 2 15,-17-42-5-15,17-45 2 16,0-4 0-16,2 4 3 16,17-20 2-16,-2 34-1 15,3 26-2 1,4 21-2-16,-3 15 0 16,3 8 4-16,20 41-4 15,-8 1 0-15,-7 2 1 16,9 32-1-16,-19-11 1 15,-9-13 0-15,-8 2 1 16,13-28-2-16,-13-29 2 16,-2 1 1-16,0 15-2 15,3-26-2-15,13-53 1 16,-13-3 0-16,11-9 2 16,-4-30-2-16,7 29 0 15,-3 25 0-15,-4 20-3 16,-8 28 1-16,8 2 5 15,31 28 0-15,-27 6 1 16,3 10 5-16,12 33-9 16,-8-14-2-16,1-13 3 15,2 6-2-15,-5-17-20 16,-4-9-101-16</inkml:trace>
  <inkml:trace contextRef="#ctx0" brushRef="#br0" timeOffset="-64792.11">30059 11467 50 0,'2'0'38'15,"3"0"-11"-15,-2 0 22 16,9 0-36-16,-10 11-4 16,13-1-6-16,-13 10-3 15,85 125 0-15,-47-44 1 16,-16-8-20-16,-7-36-36 15</inkml:trace>
  <inkml:trace contextRef="#ctx0" brushRef="#br0" timeOffset="-64639.25">30131 11303 72 0,'-12'0'26'0,"10"-1"-14"15,2-14-12-15,-3 13-7 16,3-17-26-16</inkml:trace>
  <inkml:trace contextRef="#ctx0" brushRef="#br0" timeOffset="-64240.1">30268 11395 46 0,'3'0'15'16,"16"0"-2"-16,-17 0 12 15,8 0-15-15,4 2-6 16,-9 9-4-16,12 4 4 16,62 113-2-16,-40-39-5 15,-37 4 7-15,13-35-2 16,-13-19-3-16,-2-19 2 15,0-18-1-15,0 0-2 16,0 6-1-16,0-47-1 16,3-6 8-16,30-67-8 15,-4 12 6-15,7 5-3 16,17-28 5-16,7 34 5 16,0 27 18-16,13 18-20 15,-23 25-6-15,-16 17 16 16,26-1 4-16,-2 14-9 15,-5 11 3-15,11 51-16 16,-15-12 0-16,-16 0 4 16,1 27-5-1,-17-17-31-15</inkml:trace>
  <inkml:trace contextRef="#ctx0" brushRef="#br0" timeOffset="-60623.02">28036 14137 19 0,'0'-2'41'15,"0"0"-21"-15,0 0-7 16,0 0-7-16,0-1-5 16,0 1 16-16,0 0 44 15,0 0-30-15,0 4-5 16,-2 15 58-16,-102 133-45 15,35-31-5-15,8-9 25 16,-8 54-38-16,28-26-9 16,14-8 14-16,25 47-15 15,4-34-5-15,25-30-8 16,74 16 5-16,10-38-3 16,71-2 0-16,-30-33 0 15,-15-23-10-15,2-12 2 16,-42-10 2-16,-49-9 2 15,-19 0 2-15,-29 0-7 16,0 9-62-16,-12-9 3 16,-3 1-33-16</inkml:trace>
  <inkml:trace contextRef="#ctx0" brushRef="#br0" timeOffset="-59254.18">29321 14005 37 0,'0'0'58'16,"0"0"-35"-16,0 0-10 15,0 0-7-15,0 0-1 16,0 0 15-16,0 0 22 15,0 0-30-15,0 0 4 16,0 13 17-16,4 111-15 16,-1-29-8-16,-1-2 14 15,1 26-17 1,-6-18 1-16,1-16 6 16,-1 46-10-16,-1-22-3 15,-6-14 3-15,-14 24-6 16,-7-35 1-16,-13-21-2 15,-40 1 7-15,2-22-3 16,10-6 2-16,-31-8-2 16,21-12-1-16,15-14-1 15,-5-20 1-15,21-16-1 16,22-9-5-16,27-59 1 16,4 11 3-16,1 5 1 15,62-18 0-15,-17 32 0 16,14 18 2-16,44 9-1 15,-12 17-1-15,-12 9 0 16,19 18 3-16,-22 2-2 16,-14 22 3-16,19 27 5 15,-17-4-4-15,-6 3 18 16,16 33-13-16,-17-10 2 16,-15-14-5-16,18 0-6 15,-17-23 2-15,-10-7-4 16,-3-8 2-16,-11-7-1 15,-8-11-132-15,-11 0-38 16</inkml:trace>
  <inkml:trace contextRef="#ctx0" brushRef="#br0" timeOffset="-58680.22">30521 13822 31 0,'2'0'29'0,"1"0"10"16,-1 0-21-16,3 0 6 15,-10 0 48-15,5 0-35 16,0 0 9-16,-2 10 47 15,-13 16-63-15,-79 164-6 16,46-49 18-16,29 26-26 16,17-40-9-16,-1-21 1 15,51 20-7-15,15-27 1 16,62-12-2-16,-14-21-2 16,-10-24-63-16,24-12-20 15,-41-28-20-15,-22 2-113 16</inkml:trace>
  <inkml:trace contextRef="#ctx0" brushRef="#br0" timeOffset="-58032.26">30675 14187 16 0,'0'0'21'16,"0"0"3"-16,2-11-7 16,13 9-3-16,-13-9 11 15,32 9-12-15,100-52 4 16,-52 52 20-16,-26 36-11 16,-30 12-7-16,-24 17 4 15,-4 45-12-15,-20-18 2 16,-9-18-1-16,-27 12-10 15,5-25-2-15,22-21 0 16,5-14-1-16,16-22-1 16,8 9 2-1,19-32-2-15,16-21-13 16,27-25-68-16,46-77 48 16,-17 20 25-16,-17 8 9 15,22-32 0-15,-29 42 7 16,-10 33 42-16,-21 21-16 15,-17 20-10-15,-15 8-4 16,-2 24 0-16,0 0 15 16,-12 4 38-16,-24 52-44 15,7-2 0-15,8 11 12 16,4 35-25-16,14-18-9 16,1-11-2-16,19 14-3 15,2-25-2-15,24-12-33 16,37-1-47-16,-15-23-52 15</inkml:trace>
  <inkml:trace contextRef="#ctx0" brushRef="#br0" timeOffset="-57816.27">31784 14185 53 0,'2'-2'85'0,"10"-1"-46"16,-9 3-11 0,6 0 19-16,6 1-34 15,-13 11-6-15,10-5-1 16,29 120-5-16,-39-44-3 16,1-19-8-16,-37 8-49 15,0-16-71-15</inkml:trace>
  <inkml:trace contextRef="#ctx0" brushRef="#br0" timeOffset="-57136.29">32154 13484 82 0,'2'-2'23'15,"1"0"-10"-15,2 0 21 16,-3 0 0-16,-4-1-10 15,2-3 28-15,2 21-33 16,-2 2-12-16,-2 126 10 16,-18 0-12-16,-6-40 2 15,-17-22 4-15,-46 18-10 16,9-30 0-16,13-17-3 16,-10-7 3-16,22-21 3 15,21-15-5-15,10-9 1 16,22-9-1-16,-1-28-3 15,37-58 1-15,-8 11 3 16,13 11 4 0,16-5-6-16,-12 32 1 15,-11 18 1-15,-1 26 0 16,-5-2 2-16,3 8 2 16,22 46 0-16,-8-11 8 15,-4 2 0-15,4 32-12 16,-5-16-1-16,-4-6 6 15,-3 8-3-15,-14-18-5 16,-14-7-116-16,21-8-19 16</inkml:trace>
  <inkml:trace contextRef="#ctx0" brushRef="#br0" timeOffset="-56919.33">32563 13943 33 0,'0'0'21'0,"0"0"61"16,0 0-37-16,0 0-16 15,0 0 7-15,0 0-28 16,5 2-7-16,-5 4 3 16,2 24-5-16,46 85 0 15,-14-43-6 1,7-18-29-16,5-26-38 15</inkml:trace>
  <inkml:trace contextRef="#ctx0" brushRef="#br0" timeOffset="-56695.34">32664 13294 107 0,'0'0'70'0,"2"-2"28"16,-2-5-75-16,0 5-5 15,0-15-9-15,0 15-10 16,0-14-1-16,-2-55-10 16,0 67-58-16,2 2-80 15</inkml:trace>
  <inkml:trace contextRef="#ctx0" brushRef="#br0" timeOffset="-56362.35">33080 13947 120 0,'3'0'18'16,"-1"0"-15"-16,0 0 9 15,1 0-5-15,-3 0-1 16,2 2 4-16,10-2-8 15,3 22 0-15,52 92-4 16,-50 7 1-16,-15-38-1 16,-4-21-14-16,-37 5-43 15</inkml:trace>
  <inkml:trace contextRef="#ctx0" brushRef="#br0" timeOffset="-55680.4">33662 13251 41 0,'0'-3'21'16,"0"1"-7"-16,0 0 4 16,0 0-9-16,0 4 2 15,0-2 19-15,0 0-9 16,0 0 4-16,0 0 24 16,0 0-33-16,5-2-4 15,-5 0-2-15,0 0-4 16,0-1 5-16,0-5 28 15,0 32-29-15,0 6-1 16,0 9 7-16,-5 49-13 16,3-5-1-16,-8-1-1 15,8 41-2-15,-27-32 1 16,27-13 3-16,-11 4-10 16,9-21-22-16,-6-21-117 15,8-16 68-15,-1-22 4 16</inkml:trace>
  <inkml:trace contextRef="#ctx0" brushRef="#br0" timeOffset="-55248.43">33826 13022 22 0,'0'0'51'0,"-3"4"-39"15,3 7 0-15,-2 10 0 16,-17-6-12-16,16 3-1 15,-105 99 0-15,60-42 3 16,24-34-4-16,22-11 1 16,-1-1 1-16,6-4-2 15,-1-11 2-15,51 11 0 16,-24 4-1-16,4 10-1 16,1 17 1-16,-15-9 3 15,-16-10-3-15,-6 24 8 16,-38-10 10-16,-2-7 29 15,-65 18-35-15,19-14-6 16,14-9 0 0,-4-2-8-16,16-11-22 15</inkml:trace>
  <inkml:trace contextRef="#ctx0" brushRef="#br0" timeOffset="-54591.46">33330 13195 27 0,'0'0'29'16,"0"0"2"-16,0 0 12 16,0 0-29-16,0 0-6 15,0 0 12-15,10-1-6 16,2-11 2-16,113-43 24 15,-2 6-24-15,-32 18-5 16,-24 10 0-16,-6 8-12 16,-30 9 2-16,-14 3-1 15,-17 2 2-15,0 3-5 16,0 4-129 0</inkml:trace>
  <inkml:trace contextRef="#ctx0" brushRef="#br0" timeOffset="-54151.49">33819 13800 33 0,'0'-2'16'16,"0"0"-8"-16,0 1 4 16,0-1-5-16,0 4 5 15,0-2-1-15,0 0-12 16,0 0 2-16,19-2-2 15,10-49-19-15,-29 31-28 16</inkml:trace>
  <inkml:trace contextRef="#ctx0" brushRef="#br0" timeOffset="-53926.5">33859 14198 111 0</inkml:trace>
  <inkml:trace contextRef="#ctx0" brushRef="#br0" timeOffset="-45231.7">1732 4707 24 0,'41'-2'11'0,"33"-15"2"15,92-16-9-15,24-6-5 16,22-8-2-1,841-219 3-15,-446 123 0 0,-259 57-2 16,-129 47 4 0,-113 20-2-16,-51 18 2 15,-55 1-1-15,-14 1-1 16</inkml:trace>
  <inkml:trace contextRef="#ctx0" brushRef="#br0" timeOffset="-32552.08">28258 1691 11 0,'0'-4'5'0,"0"1"4"0,0-10 5 15,-3 13 22 1,3-12-23-16,-2 11-3 16,2-11-7-16,-3-2-3 15,1-44-1-15,-1 30-3 16,-1 28 6-16,-4 0-2 16,8 0-2-16,39 61 3 15,-5 3-1-15,14 12 0 16,24 54 0-16,-14-16-1 15,-8-14-2-15,5 17 3 16,-14-31 3-16,-14-32 2 16,-8-15 4-16,-9-21 29 15,-6-6 82-15,33-12-104 16,13-19-17-16,46-33 3 16,162-101-4-16,-13 12 2 15,-5-2 1-15,116-71-1 16,-57 35 1-16,-44 19-2 15,57-43 0-15,-86 53 0 16,-52 42-1-16,-1 7 3 16,-53 36 0-16,-33 17-1 15,-1 7 0-15,-28 13-2 16,-24 15-5 0,-17 13-10-16,-15-19-16 15,0 18-55-15,1 1 31 16,2 0 6-16</inkml:trace>
  <inkml:trace contextRef="#ctx0" brushRef="#br0" timeOffset="-24321.56">7226 15739 21 0,'0'-2'4'0,"0"0"-3"16,0-2 3-16,0 0-4 15,0 4 3-15,0-1 7 16,0 2-7-16,0-1-4 16,0 0 5-16,0 0-5 15,-68-50 0-15,13 20-2 16,-39-16 4-16,3 5 1 16,-3 2 0-16,-43-28-2 15,21 6-3-15,22 5 1 16,-31-26 1-16,29 15 3 15,19 6 0-15,-26-16-3 16,23 27 2-16,8 20-2 16,-31 14 1-16,21 14-1 15,15 0 0-15,-32 4 2 16,17 13 0-16,8 7-3 16,-47 41 4-16,23-7-3 15,9-6 1-15,-39 15 0 16,15-9 0-16,3 0-3 15,-51 31 2-15,40-12 2 16,20-10 1-16,-21 24-1 16,25-14 0-1,25-8-3-15,-12 42 5 16,21-10-2-16,18-2-2 16,-15 42 1-16,14-22-2 15,10-16 4-15,5 22-5 16,4-40 4-16,18-23-2 15,6-10 2-15,-11-22-3 16,9-24 4-16,5 12-1 16,0-16 0-16,0 15 0 15,0-31-2-15,26-23 0 16,-6-14 3-16,18-56-3 16,-9 12 2-16,2 13-2 15,17-48-1-15,-2 28 3 16,-3 11 1-16,37-35-3 15,-3 22 0-15,2 9 1 16,61-28-2-16,-25 27 2 16,8 16 2-16,57-19-2 15,-33 19-1-15,-27 15-2 16,39-7 3-16,-41 27 0 16,-17 14 0-16,38 13 0 15,-23 8 0-15,-8 11-3 16,55-13 5-1,-21 11-1-15,-7 6-1 16,53 16 1-16,-56-6-1 16,-24 6 0-16,3 27 0 15,-22 6 1-15,-15-5-5 16,11 20 4-16,-25-15 3 16,-12-2-5-16,29 15-1 15,-17-7 4-15,-14-12-2 16,2 10 1-16,-15-13 0 15,-9-11-1-15,3 7 4 16,-8-13-1-16,-4-8-1 16,-13-14-2-16,8 4 0 15,-10-7-1-15,4 3 3 16,13 2-1-16,-7-8-7 16,-10-24 1-16,-12 0 2 15,-17-8-3-15,-58-10 6 16,1 1-2-16,-10-2 0 15,-51-35 0-15,17 11-1 16,7 8 3-16,-59-25 0 16,35 21 1-16,-34-18 1 15,35 32-1-15,21 20-1 16,-41 27 1 0,36 2 0-16,14 13 0 15,-45 49 0-15,29-1 0 16,16-1 0-16,-40 37 0 15,45-13 0-15,-23 27 0 16,30-19 0-16,13-8 0 16,-8 37 0-16,27-17 0 15,14-7 0-15,8 37 0 16,16-28 0-16,8-11 0 16,4 19 0-16,20-23 0 15,-20 4 0-15,17-35 0 16,5-15 0-16,-17-14 0 15,17-29 0-15,0 17 0 16,-4-13 0-16,4-4 0 16,0 4 0-16,0-66 0 15,-5-9 0-15,10-70 0 16,7 11 0-16</inkml:trace>
  <inkml:trace contextRef="#ctx0" brushRef="#br0" timeOffset="-20735.77">1847 18364 5 0,'0'0'2'0,"5"0"-3"16,5 0 5-16,26 0-2 15,-15 0-2-15,6 3 9 16,187 14-5-16,-67-10-1 16,-44-3 4-16,17 13-4 15,-31-17-2-15,-4 4-3 16,20 12 4-16,-28-16 1 16,-19 4-2-16,19 5 2 15,-14-9 0-15,-3 12 10 16,24-12-4-16,-7 16-4 15,2-12 0-15,46 0 1 16,-12-4-1-16,-7 0-5 16,55-4 1-16,-31 0 0 15,-24-1 1-15,14 1-1 16,-35 0-2-16,-18 4 2 16,3-3 0-16,-20 3-2 15,3-4 2-15,14-4 0 16,-9 7-1-16,-5-3-1 15,24-15 1-15,-12 17 2 16,-15-13-1-16,30 12-1 16,-18-10 2-1,-16 9-2-15,14-9 2 16,-14 9 0-16,-5 1 2 16,36-9-3-16,-7 11 0 15,-1-18 1-15,44 6 1 16,-19 0-3-16,-10 2-4 15,37-4 4-15,-28-2 2 16,-8 4-3-16,-8 6 1 16,-29 7 6-16,-7-21 10 15,16 21-10-15,6-17-3 16,-10 17-2-16,45-28-2 16,-28 17-1-16,-7 2 2 15,16-2 1-15,-14 2 2 16,-12 5-2-16,17-7-2 15,-25 9 1-15,-1-9 2 16,9 7-2-16,-3-7 0 16,-2 9 2-16,29-20 0 15,-5 9 0-15,-7-8 2 16,24-11-1-16,-12 12-3 16,-9 0 1-16,18-1 1 15,-26 8-4-15,-14-2 0 16,12-5 5-1,-15-4-4-15,10 3 2 16,24-20-1-16,-7 10 0 16,-5 6 1-16,31 1-2 15,-26-4-2-15,-15 8 5 16,-7-1 1-16,-14 10-3 16,-8-6 2-16,17-20 2 15,-7 9 0-15,-7 4-3 16,17-13 0-16,14 2 0 15,0-6 1-15,46-19-3 16,-19 6 0-16,-10 17 2 16,9-2-1-16,-30 15-1 15,-18 14 3-15,-7-4-6 16,-11 14 2-16,-6-21 1 16,8 21 3-16,-5-20-5 15,-3 12-1-15,17-18 3 16,-7-2 5-16,-2 2-5 15,0-19 3-15,-8 8 0 16,-2 8-2-16,-10-12 2 16,13 13-1-16,-10 2-3 15,-3-15 2-15,8 4 0 16,-10 1 3-16,7-18-2 16,5 2-2-1,-10 4 2-15,13-15-3 16,-13 18 2-16,10 6 4 15,-9-13-4-15,-1 5-2 16,-4 6 2-16,-1-11 0 16,-16 8-2-16,17 14 1 15,-39-6 2-15,21 7-1 16,6-3 4-16,-24-11-6 16,6 8 2-16,-4 3 1 15,-22 1-2-15,6 12-1 16,-9 2 2-16,-35-5-2 15,19 1 4-15,10 3-2 16,-27-8 0-16,20 4-1 16,4 5 1-16,-22-7 1 15,11 9-3-15,6-4 3 16,-45 1 2-16,19 3-3 16,7-2-7-16,-43 2 7 15,24 6 0-15,14 7 3 16,-33-11-2-16,24 11 1 15,11 0-2-15,-28 0 0 16,22 0-2 0,7-1 1-16,-20 1 3 15,18 2-2-15,4 2-2 16,-31 1 2-16,24-1-1 16,19 0 5-16,-21 13-6 15,16-13-2-15,15 15 5 16,-32-4 3-16,25 3-4 15,7-3-5-15,-22 8 7 16,24-8-2-16,3 2 1 16,-27 9-2-16,10-4 1 15,9-1 1-15,-23 0-4 16,21-3 0-16,7-3 6 16,-29 6 0-16,18-2-5 15,6-8-2-15,-28 4 7 16,18-2-1-16,16 0-1 15,-35 8 1-15,20-6-2 16,12-4-2-16,-17 1 4 16,22-9-3-16,9 18-1 15,-19-17 2-15,14 0 0 16,6 9 2-16,-23-9-3 16,10 0 1-16,8-2 1 15,-20 16-2-15,15-14 2 16,14 0-2-16,-22 11-2 15,25-11 3 1,14 0-1-16,-17 5 2 16,10-3-3-16,-8 11 6 15,-24-11-6-15,8 16 2 16,9-18-2-16,-16 30 2 16,11-16 0-16,-4 7 1 15,-22 1 0-15,12-9-3 16,12-4 2-16,-22 4 2 15,25-2 0-15,14-11-4 16,-20 9 2-16,20-7 0 16,12 9 0-16,5-12 0 15,9 12-13-15</inkml:trace>
  <inkml:trace contextRef="#ctx0" brushRef="#br0" timeOffset="-18646.83">24907 12816 7 0,'0'0'22'0,"14"2"-17"15,-4 0-3-15,9 0 1 16,10 9-2-16,5-9 3 16,165 52 14-1,-33-30-10-15,-50-11 8 16,-22-11 1-16,28 5-15 15,-18-7 2-15,-13-2 17 16,53 0-14-16,-18-22-1 16,-9 9 16-16,54-13-11 15,-24 6 3-15,-15 11 7 16,58-6-18-16,-33 2-3 16,-16-2 1-16,45 4-1 15,-40 12-1-15,-18-18 4 16,43 15-3-16,-29-16 1 15,-20 16-1-15,35-18 0 16,-23 18 1-16,-16-22 1 16,63 6-1-16,-42-5-2 15,-19 5 0-15,34-8 2 16,-26-2-2-16,-8 4 1 16,34-13 1-16,-29 13 1 15,-22 2-6-15,32-8 4 16,-31 1 2-16,-13 3-6 15,41-13 5-15,-21 5 0 16,-8 9 1-16,46-22-1 16,-23 14-1-16,-11 1-1 15,39-5 0 1,-41 11 0-16,-19 2-1 16,28 0 2-16,-23 6 4 15,-15 3 1-15,24-7-4 16,-16 2-3-16,-10 3 1 15,28-18-2-15,-23 1 2 16,-13-3 4-16,25-13-3 16,-24 6 0-16,-6 7 1 15,4-21-2-15,-21 19 1 16,-11 8 2-16,5-16-3 16,-12 8 1-16,-15 2 1 15,-2-16-2-15,-15 10-1 16,1 4 2-16,-18-15-1 15,-4 10 0-15,-10 5 3 16,-50-23-2-16,7 11-1 16,-10 6 2-16,-43-26 0 15,24 23-1-15,4 6-2 16,-47-1 0-16,24 8 4 16,12 7-1-16,-51-9-1 15,19 9-1-15,-4 12-3 16,-80 4 2-1,25 13 4-15,26-12 1 16,-70 13-2-16,41 0 0 16,26 0 2-16,-60 1-4 15,41 18-1-15,20-6 2 16,-75 30-1-16,50-6 1 16,24 4 2-16,-86 20-2 15,41-7 1-15,17-2-1 16,-75 32 2-16,48-21-4 15,33-1 2-15,-64 18 1 16,58-8-1-16,23-7-6 16,-64 42 7-16,41-20-1 15,14-9 1-15,-70 28 0 16,46-15 0-16,26-9-2 16,-67 37 1-16,58-26 0 15,36-15 0-15,-12 6 1 16,50-26 0-16,39-19-12 15,26 2-20-15,34-12-27 16</inkml:trace>
  <inkml:trace contextRef="#ctx0" brushRef="#br0" timeOffset="-17897.85">29710 12353 20 0,'0'0'15'0,"0"0"12"16,0 0-18-16,3-2-5 15,4 2 0-15,22 0 4 16,-12 0-4-16,141 18 3 16,-13 27-4-16,-44-2 2 15,-17 2 23-15,19 22-24 16,-23-6 2-16,-18-7 12 15,1 28-10-15,-20-15-4 16,-14-6 4-16,12 27-5 16,-20-18-1-16,8-7 0 15,-2 16-5-15,-10-14 3 16,-15-21 3-16,15 7-2 16,-15-25 0-16,22-11 0 15,-2-14 1 1,-8 12-1-16,-11-11-1 0,4-2-3 15,-5 4-19 1</inkml:trace>
  <inkml:trace contextRef="#ctx0" brushRef="#br0" timeOffset="-17615.03">29970 13156 49 0,'0'-1'17'16,"0"-1"4"-16,0-8 8 15,17 9-18-15,-7-1 1 16,4 0 7-16,10-2-17 16,142 8-1-16,-63 13 11 15,1 20-8-15,-25-2-6 16,-11-5 5-16,11 5-4 15,-14-5 1-15,2 0 2 16,20-4 0-16,-22-11-3 16,-17-13-70-16,-2-1-4 15</inkml:trace>
  <inkml:trace contextRef="#ctx0" brushRef="#br0" timeOffset="-17352.03">31122 12589 21 0,'5'0'38'0,"-3"0"-26"16,1 0-4-16,-1 0 29 16,1 0-19-16,-6 0-1 15,3 0 21-15,-2 26-26 16,-15-4-2-16,-67 146 0 15,2-6-6-15,17-45-2 16,5-20-1-16,-15 16-1 16,22-24 0-16,17-18-1 15,15-8-33-15,6-31-43 16</inkml:trace>
  <inkml:trace contextRef="#ctx0" brushRef="#br0" timeOffset="-14603.74">2379 4643 16 0,'0'0'17'16,"31"-1"8"-16,32-14-20 15,21 2 0-15,26-10 2 16,56-16-5-1,599-195-3-15,-269 91 0 0,-82 29 2 16,-160 45 0-16,-107 23-5 16,-58 18-2-1,-50 26-9-15,-39 2-30 0</inkml:trace>
  <inkml:trace contextRef="#ctx0" brushRef="#br0" timeOffset="-14364.76">2903 5153 26 0,'58'-9'11'0,"14"-8"-5"15,22-7 3-15,31-13-8 16,7-2-1-16,453-160 0 16,-210 85 1-16,-166 56-13 15</inkml:trace>
  <inkml:trace contextRef="#ctx0" brushRef="#br0" timeOffset="49543.61">14102 2759 23 0,'0'0'9'0,"0"-4"4"15,0 0-9-15,0 3-3 16,0-1 3-16,0 0-3 16,0 0-1-16,0 0-1 15,0 2 1-15,0-11 3 16,-2-36 12-16,-1 10-10 16,-11 15-4-16,12 3-3 15,-30 4 2-15,20 6 3 16,0 7-6-16,-9-16 3 15,-1 16-1-15,-2-9 2 16,-5 7-1-16,3 2-1 16,-3 0 4-16,-22-1-3 15,-6 6 0-15,8-1 0 16,-32 22-1-16,23-13 1 16,-2 2-1-16,-12 8 2 15,16 1-1 1,15-1-3-16,-11 3 5 15,8-7-1-15,6 1-1 16,-3 6-1-16,7-3 0 16,10-6 1-16,2-2-1 15,3-2-1-15,7-9 4 16,-12 33-2-16,5-22 0 16,4 6-2-16,-9 11 0 15,3-3 3-15,-1 0 4 16,-14 23-7-16,10-6-1 15,-1-3 3-15,-9 8 0 16,10-10 1-16,6-4 0 16,-1 12-2-16,-1-16 2 15,3 3-2-15,2 9-1 16,15-6 1-16,-20-6 2 16,20 3 0-16,-1-4-1 15,1-6 0-15,-3 7 0 16,2-6-1-16,1-5 1 15,4 10-4-15,1 1 7 16,11-3-1-16,-11 11-1 16,18-9-2-16,-18 0 3 15,28 7-2-15,-29-7 0 16,25-6-2 0,-8 4 3-16,0-6 1 15,-2-5-2-15,7 5 2 16,-2-9 1-16,2 0 9 15,10 8-7-15,-8-2-3 16,-2-3-3-16,12-6 3 16,-14-7-2-16,2 10 10 15,7-11-6-15,5 17-1 16,-9-16 2-16,6 5 0 16,-4-6 4-16,0 2 14 15,14-3-9-15,-6 1-6 16,-4 0-2-16,20 0-2 15,-12-2 2-15,7 0 8 16,-2-2-6-16,-5 0-2 16,0-13 8-16,14 13-10 15,-14-9-3-15,-8 9 3 16,11-27-2-16,-15 27 2 16,-5-11 7-16,-3 11-10 15,-1-11 1-15,-6 11 9 16,8-9-1-16,-1 9 0 15,-6-18 12-15,11 3-17 16,1-4-2 0,9-8 1-16,17-7-1 15,-12 5 0-15,-17 14-1 16,2-13-2-16,-11 8 3 16,-1 13 15-16,0-3-12 15,-4 5-1-15,-8-6 0 16,22-21-4-16,-19 5 2 15,19-5-2-15,-21-7 2 16,23-2-3-16,-23 14 0 16,21-18 2-16,-20 17 4 15,-1-5-2-15,6 9-3 16,-6 2-4-16,-1-4 3 16,3 4-1-16,-3 0 4 15,1-10-2-15,-1 6-2 16,1 2-1-16,-1-11 2 15,1 3 4-15,-3 7 4 16,-3-11-4-16,1 16 1 16,-1 7 3-16,1 2-2 15,-1-2-3-15,1 0 0 16,-3-9-1-16,3 4-2 16,-10 5-4-16,9-9 3 15,-13 3 0 1,13 4 8-16,-18-5 1 15,18 9-3-15,-16 2 0 16,17-8-7-16,-25-1 3 16,25-1-3-16,-25 1 1 15,25-1 1-15,-17 7-1 16,7 1 0-16,-1 1 0 16,1 1 3-16,-14-7-2 15,0-1-4-15,1 2 7 16,-15-7-2-16,-1 4-2 15,5 3 1-15,-8 0 0 16,18 15 0-16,2-16-2 16,-7 16 3-16,9-11 0 15,7 9-4-15,3 0 1 16,0 2 3-16,10-16-2 16,-29 18 3-16,19-6-3 15,-5 4-5-15,-7 1 2 16,2-1 3-16,5 2-7 15,-16 2 3-15,-1-1 3 16,0 1-2-16,-2 4-1 16,19 7 3-16,3-11 6 15,-8 0-5-15,-4-1 0 16,4 1 3 0,20 2-1-16,-17-4-2 15,16 4-1-15,-4-4 0 16,7 0 3-16,-5 0 2 15,-4 0-3-15,6 2-1 16,-9-2 0-16,12 0 0 16,0 0 2-16,0 0 0 15,0 0-6-15,0 0-16 16,0 0-52-16,0 0 26 16,0 0-30-16</inkml:trace>
  <inkml:trace contextRef="#ctx0" brushRef="#br0" timeOffset="104120.05">9171 5088 15 0,'0'0'10'16,"0"0"13"-16,34 0-9 15,-7 0-3-15,9-2-7 16,19-2-2-16,250-20-1 16,-105 22 2-16,-22-14 0 15,-48 14 1-15,-36-2 6 16,0-3-5-16,-27 5 0 15,-19-7 8-15,24 7-7 16,-2-13-1-16,-8 11 5 16,47-16-7-16,-20 16-1 15,-8-17-2-15,25 10-1 16,-19 0 1-16,-10 0 4 16,38-2-3-1,-28-2 2-15,-10 2 4 0,36-7 1 16,-14 5 1-16,-13 0 9 15,10-8-11 1,-16 7-6-16,-8 3 2 16,27-6-2-16,-20 6 2 15,-12 0 0-15,32-4 0 16,-25 1-2-16,-11 3 1 16,12-1-1-16,-18 5 0 15,3 5 7-15,37-20-8 16,-25 22 4-16,-7-16-1 15,16 1-3-15,-1 2 0 16,-8 0 3-16,48-5 1 16,-28 5-1-16,-15 2-5 15,16-9 3-15,-13 7 1 16,-10 2 0-16,23 0 0 16,-20 2-1-16,-11-3 4 15,25 0-9-15,-6-1 5 16,-4 0 0-16,15-7-2 15,-27 7 2-15,-10 2 2 16,17-8-2-16,-7 6-4 16,-5 4 2-16,25-2 1 15,-18 0 0-15,-7 0 4 16,31-9-9-16,-9 1 4 16,0 5 4-1,45-7-4-15,-16 8-1 16,-15 0 4-16,20-11-2 15,-27 6-1-15,-12 3 4 16,2-1 9-16,-28 5 0 16,-13 0-9-16,25-15 0 15,-6 2 2-15,-6 5-3 16,4-7-3-16,-12 0 2 16,-11 6 5-16,18-15 2 15,-18 9 9-15,-6 4 37 16,-9-1-34-16,-15 9-11 15,15-3-8-15,-17-18-4 16,0-2 1-16,-2-6 5 16,-20-14-4-16,5 12 3 15,0 8-4-15,-12-20 2 16,8 12 1-16,-15-20-1 16,7 9-1-16,-5 10 0 15,-7-21-1-15,8 13-1 16,-1 6 5-16,-24-15-3 15,8 6-4 1,4 6-4-16,-17-30 7 16,18 21 1-16,9 7-3 15,-8-18 4-15,8 12-6 16,10 9-2-16,-1-14 9 16,6 16-2-16,2 7 0 15,-13-9 1-15,11 19 0 16,-1 1 0-16,0-5 3 15,8 3-2-15,-3 14 0 16,3 1-3-16,11 16 1 16,-4-5 0-16,5 6 0 15,-18-9 0-15,18 8-4 16,-10-9 0-16,10 10 0 16,-6 2-1-16,3 0 5 15,5-3-2-15,0-1-5 16,-45 0 3-16,14 2-5 15,-8 1-16-15,-31 2 14 16,-7 1 6-16,5 2 0 16,-31 13 5-16,23-15 0 15,13 16 1-15,-39-14-2 16,10 18 2-16,9-18-3 16,-28 26 5-16,21-17 2 15,17-2-6 1,-29 2 1-16,25-2-2 0,16 4 7 15,-15 4-4 1,18-4 1-16,-1-4-6 16,-40 5 5-16,2-3 4 15,4 0-6-15,-32 6 2 16,28-2-1-16,14-12 3 16,-36 7-3-16,22 12 3 15,12-2-2-15,-36 8-1 16,19-19-2-16,10 2 1 15,-31 11 4-15,16 0 1 16,17-3-4-16,-48 7 1 16,34-8 0-16,12-10-2 15,-24 1 0-15,23-2 5 16,13 0-3-16,-26 10 0 16,21-8 0-16,9 0-2 15,-38 6 0-15,15-4 3 16,7 0 3-16,-44 9-6 15,15-1 0-15,17-8 4 16,-58 9-3-16,24-5-2 16,17 0 3-16,-34 3 2 15,34-1-3 1,24-1 0-16,-24 5 0 16,34-5 0-16,16 1 4 15,-2 1-4-15,12-9-1 16,7 2 1-16,-23 2 0 15,13 4 1-15,6-4-1 16,-30 11 2-16,15-6-1 16,8-3 0-16,-23 4-2 15,25-7 1-15,14 1 1 16,-22 0 0-16,27-2-1 16,3 0 6-16,-6 0-7 15,17-9 1-15,10 13 1 16,-5-15 2-16,15-1 1 15,2 3-2-15,10 4 0 16,-1-5-4-16,-18-3-1 16,21 0 3-16,-3 2 0 15,-7-2-1-15,8 24 2 16,-3-1-1-16,10 10 3 16,12 40-5-16,-7-10 2 15,11 0-1-15,30 47 3 16,-8-8 0-16,-7-1 2 15,17 36-3 1,-12-32-2-16,0-20-2 16,9 14 3-16,-6-23 2 15,-6-9 1-15,17 26 0 16,-11-19-1-16,-11-10 1 16,11 12-5-16,-6-20 5 15,-2-6-2-15,17 15 1 16,-12-9-1-16,-5-13-1 15,7 22 0-15,-11-6 1 16,-6-3-1-16,3 11 2 16,-10-17 0-16,-4-7-5 15,-1-6 5-15,-9-14-3 16,12-10 2-16,-12 0 1 16,-3-11-1-16,-2 5-2 15,19 23 5-15,-19-19-3 16,5 0-5-16,12 0 5 15,-15-1 2-15,5 1-2 16,-2 2-2-16,17-4 4 16,-10-5 9-16,50 11-6 15,13-15 3-15,21-2 2 16,104-45-6-16,-17 10 1 16,-10-6 2-1,72-31-6-15,-55 14 0 16,-38 12-1-16,19 5 1 0,-58 6 1 15,-34 11-5 1,-16-9-28-16,-25 10-70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080" units="cm"/>
          <inkml:channel name="Y" type="integer" max="10240" units="cm"/>
          <inkml:channel name="F" type="integer" max="1023" units="in"/>
          <inkml:channel name="T" type="integer" max="2.14748E9" units="dev"/>
        </inkml:traceFormat>
        <inkml:channelProperties>
          <inkml:channelProperty channel="X" name="resolution" value="393.73602" units="1/cm"/>
          <inkml:channelProperty channel="Y" name="resolution" value="393.69473" units="1/cm"/>
          <inkml:channelProperty channel="F" name="resolution" value="99.90234" units="1/in"/>
          <inkml:channelProperty channel="T" name="resolution" value="1" units="1/dev"/>
        </inkml:channelProperties>
      </inkml:inkSource>
      <inkml:timestamp xml:id="ts0" timeString="2020-03-04T05:36:07.5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916 1170 8 0,'0'-4'11'0,"0"3"17"15,0 2-24-15,0-1 3 16,0 0 13-16,0 0-4 16,0-1-5-16,0-7-7 15,5-12 3-15,31-85 2 16,-19 40-6-16,2 0-1 15,-2 21-2-15,5 16-2 16,-3 11 2-16,-7 10-1 16,3 3 2-16,6-7-1 15,-4 11-1-15,7 0 3 16,24 22-2-16,-7 2 0 16,-14 13 1-16,4 28-3 15,-10-9 1-15,-11-2 6 16,7 9-4-16,-12-14-2 15,21-29 1-15,-21-18 2 16,-5 13-2-16,0 6 11 16,0-21 3-16,0 0-4 15,10 0-9-15,-10-38-1 16,0-10 1-16,0-17-3 16,12-28-1-16,2 24 4 15,-2 21 0 1,19 3-2-16,-7 17 1 0,-2 9-2 15,24 6-1 1,-8 13 2-16,-6-13 1 16,13 13-2-16,-6 0 3 15,-13 2-2-15,5 30-1 16,-11-4 2-16,-15 13 3 16,7 22-3-16,-12-9 3 15,0-9-2-15,-5 14-1 16,5-18 0-16,-3-13-1 15,-11 0 4-15,9-26-2 16,5 0-2-16,0-1 0 16,0 7-1-16,0-32 0 15,5-56-3-15,0 2 5 16,-5 5 1-16,21-20-1 16,-16 32 1-16,-5 22-2 15,17 11-3-15,-17 26 3 16,0-9 0-16,5 1 2 15,-5 10 0-15,14 0-1 16,30 41-2-16,-20-4 2 16,-3 3 4-16,6 30-5 15,-10-14 0-15,-3 4 2 16,-2 21-2 0,2-12-9-16,-9-17-106 15</inkml:trace>
  <inkml:trace contextRef="#ctx0" brushRef="#br0" timeOffset="247.98">2222 939 32 0,'5'0'25'0,"-5"0"-7"15,5 0-18-15,0 0-2 16,-3 0 2-16,-2 0-2 15,5 0 2-15,-5 0 1 16,0 0-1-16,0 0 2 16,22 49 0-16,-13 7-4 15,-4-15 1-15,10-12 1 16,-13 18 3-16,3-14-1 16,4-1-49-16</inkml:trace>
  <inkml:trace contextRef="#ctx0" brushRef="#br0" timeOffset="497.97">2222 750 23 0,'0'0'29'0,"0"0"-2"16,0-6-21-16,0 4-2 16,0 0-2-16,0-1-2 15,0 3-2-15,0-8 1 16,0-44 2-16,0 32-1 16,0 16-37-16</inkml:trace>
  <inkml:trace contextRef="#ctx0" brushRef="#br0" timeOffset="1049.93">2509 995 29 0,'0'0'19'0,"0"0"-6"16,0-3-12-16,0-1-4 16,0 0 4-16,0-3-4 15,2-3 1-15,44-38 2 16,7 31 3-16,-12 14-4 15,-3 6-2-15,13 38 3 16,-20 4 0-16,-9-4 1 16,-6 18-1-16,-6-14-1 15,-5 0 2-15,-5 3 1 16,5-16-2-16,-1-27 5 16,-4 10-3-16,3-13-3 15,-3 9-1-15,0-39 2 16,0-24-1-16,0-13 9 15,2-41-1-15,1 30 12 16,11 24 27-16,-14 3-40 16,22 21-6-16,-17 8-3 15,-5 18 0-15,21-5 3 16,20-5 2 0,-5 16 0-16,7 11 2 15,-14 2-8-15,27 39 4 16,-20-3 0-16,-5-8 2 15,-2 24-5-15,-12-17-17 16</inkml:trace>
  <inkml:trace contextRef="#ctx0" brushRef="#br0" timeOffset="2088.87">4361 467 79 0,'0'-2'20'16,"0"0"-5"-16,0 0-6 15,0 2-9-15,0-3 0 16,0 6-3-16,0-3 2 16,0 0 0-16,0 0-1 15,0 0-1-15,0 0 5 16,-5 26 2 0,10 13-2-16,-5-1 0 15,5-10-4-15,-5 7 3 16,4-5 0-16,1 1-1 15,2 10-1-15,-2-9 1 16,-5-4 3-16,17 9-1 16,-14-2-4-16,9-5-31 15,-8 22-26-15</inkml:trace>
  <inkml:trace contextRef="#ctx0" brushRef="#br0" timeOffset="2391.85">4005 1198 54 0,'-15'0'18'0,"15"0"-4"16,0 0 11-16,0 0-13 15,0 0 6-15,0 0 31 16,0 0-31 0,27-4 0-16,-3 4 2 15,228-48-19-15,-81 14-1 16,-46 3 1-16,3-6-1 16,-34 16 1-16,-22 6-3 15,0 12-20-15,-34-14-38 16</inkml:trace>
  <inkml:trace contextRef="#ctx0" brushRef="#br0" timeOffset="2798.83">4293 1492 45 0,'-16'0'19'0,"16"0"-4"16,0 0-10-16,0 0-1 15,0 0 0-15,0 0-4 16,0 0 0-16,4 0 1 16,8 0 5-16,123 2-2 15,-77 33-1-15,-36-9 4 16,-22 38-3-1,0-11-1-15,-32 1 0 16,-21 17-2-16,12-15 1 16,5-11-1-16,8-12 1 15,25-31-1-15,-14 11 18 16,22-4-6-16,10-9-1 16,16-2-2-16,65-40-7 15,-9 4-2-15,-3-3-3 16,43-11 3-16,-28 19-2 15,-25 12-67-15,-18-1-8 16</inkml:trace>
  <inkml:trace contextRef="#ctx0" brushRef="#br0" timeOffset="3623.78">5342 843 26 0,'0'0'81'0,"0"0"-60"15,0 0-12-15,0 0-12 16,0 0 2-16,0 0 1 15,0 0 0-15,0 0 0 16,0 0 0-16,0 0 4 16,17 52-7-16,-17 4 2 15,31-6 5-15,-19 26-3 16,3-24-4-16,-6-3 5 16,8-8-5-16,0-10 2 15,-5-10 0-15,15-1 2 16,-3-20 2-16,0 4 3 15,17-23-8-15,-3-11-1 16,-7-10 8 0,5-37-3-16,-14 8-1 15,-12 12 9-15,-3-7 13 16,-5 24 4-16,1 15-13 16,-1 22-16-16,-2-7 2 15,2 7-8-15,-2 3 10 16,0-8-1-16,15 8-5 15,-3 24 4-15,2 1 1 16,8 6 1-16,9 14-4 16,-2-12 1-16,-5-9 3 15,12 8-3-15,-9-15-2 16,-8-10 5-16,-2-5-2 16,-17 0 2-16,9-2 3 15,32-24 5-15,-38-8 2 16,16-12-2-16,-19-33-6 15,-5 12 0-15,5 4 27 16,-26-12-18-16,16 25-11 16,-7 13 16-16,3 1-15 15,-1 14-5-15,13 8-15 16,-17 12-38 0,16-3-29-16,3 3-49 0</inkml:trace>
  <inkml:trace contextRef="#ctx0" brushRef="#br0" timeOffset="3954.76">6143 540 66 0,'0'0'77'0,"0"0"-51"15,0 0-20-15,0 0-11 16,0 0 4-16,0 0 3 16,0 0-1-16,0 0 1 15,0 0-2-15,0 0 0 16,48 72 2-16,-29-20-2 16,3 0-1-16,0 21 3 15,-1-19-5-15,-9-11 6 16,0 18-6-16,3-13 1 15,-3-7-72-15,-12 0 9 16</inkml:trace>
  <inkml:trace contextRef="#ctx0" brushRef="#br0" timeOffset="4246.74">6314 454 40 0,'0'0'35'15,"0"0"-14"-15,0 0-8 16,0 0-14-16,0 0-2 16,0 0-1-16,0 0 3 15,0 0 1-15,0 0 3 16,0 0-2-16,0 32-1 15,0-3 0-15,2 31 0 16,8-6 1-16,-5-6 0 16,26 15 1-16,-14-12-1 15,5-5-1-15,-3 19 2 16,2-11-2-16,-21-9-4 16,49 0-34-16</inkml:trace>
  <inkml:trace contextRef="#ctx0" brushRef="#br0" timeOffset="4988.7">5082 789 66 0,'0'-4'14'0,"0"0"-1"15,0 4-4-15,0-3-7 16,0 3-2-16,0 0-4 16,0 0 5-16,0 0 1 15,0 0-3-15,0 0 2 16,0 28-1-16,5 9-3 16,10 35 3-16,-13-10 2 15,17-3-1-15,-2 23 2 16,5-13 0-16,-13-10-7 15,13 10 5-15,-8-20 1 16,3-16-6-16,3 14 6 16,-6-10-1-16,-2-9-14 15,-12-2-28-15,22-8 0 16</inkml:trace>
  <inkml:trace contextRef="#ctx0" brushRef="#br0" timeOffset="5344.68">5082 726 17 0,'0'-6'9'16,"0"6"4"-16,0-4-15 16,0 4 1-16,0-3 1 15,0 3-1-15,0 0 1 16,0 0 2-16,0 0-1 16,0 0 2-16,22 68 0 15,7 12-3-15,0-9 0 16,-5-8 5-1,14 27 1-15,-6-18-6 0,-8-10 2 16,9 18 1-16,-9-27-3 16,-7-10 0-1,10 2 0-15,-13-15-2 16</inkml:trace>
  <inkml:trace contextRef="#ctx0" brushRef="#br0" timeOffset="6135.63">6393 305 125 0,'0'0'41'0,"0"-4"-13"16,0 3 8-16,0 1-23 16,0-4-5-16,0 8-6 15,0-4-3-15,0 0-1 16,0 0 1-16,0 0 1 15,17-4 3-15,19 0-5 16,17 8 3-16,-12 0-1 16,-22 9 4-16,-7 11-7 15,-12 4 2 1,8 0 4-16,-16 25-2 0,-1-12 0 16,6-5-4-1,-47-8 4-15,50-12 0 16,-5-16 0-16,-12 12 0 15,15-12-1-15,2 1-10 16,0 14 7-16,0-11 2 16,0 0 1-16,12-2-1 15,14-4 2-15,13 2 2 16,23-4-3-16,-6-16-3 16,-6 20-45-16,13-36-26 15,-18 19-10-15</inkml:trace>
  <inkml:trace contextRef="#ctx0" brushRef="#br0" timeOffset="6463.61">6954 858 34 0,'0'0'61'16,"0"3"-40"-16,0-1-1 16,0-4 7-16,0 2-22 15,0 0-4-15,0 0-1 16,0 0 0-16,19-3 0 15,82-29-1-15,-2 15-1 16,-27 2 0-16,-17 14 3 16,-9-14-15-16,-10 15-14 15,-10-4-57-15</inkml:trace>
  <inkml:trace contextRef="#ctx0" brushRef="#br0" timeOffset="6775.64">7161 612 37 0,'0'-4'42'0,"0"1"16"16,0 1-46-16,0 2-9 15,0-4-2-15,0 8-1 16,0-4-1-1,0 0-3-15,0 0 5 16,0 0 2-16,-20 0 5 16,16 46-7-16,4-14 2 15,-3 3-3-15,1 30 1 16,4-13 1-16,1 2-1 16,13 26 1-16,-6-15-1 15,0-16-1-15,11-1-2 16,-11-7-11-16</inkml:trace>
  <inkml:trace contextRef="#ctx0" brushRef="#br0" timeOffset="7503.58">8479 348 8 0,'-10'0'7'0,"10"0"14"16,-2 0-13-16,-8 0 0 16,-19 0 2-16,8 2-9 15,-6 1 1-15,-132 33 1 16,51 12-3-16,46 1 1 15,18-9 2 1,6 22-1-16,19-10-2 0,7-4-1 16,9 14 1-1,-11-10 1-15,14-11 5 16,17 11 5-16,7-15 8 16,16-9 21-16,35-9-21 15,7-6-4-15,-8-10 1 16,18-3-6-16,-27 4-1 15,-17-8 3-15,14-14-6 16,-11 8-1-16,-13-5 13 16,1-11 1-16,-20 12-4 15,-19 4-8-15,22 10-5 16,-20-3-4-16,-2-9-17 16,5 11-34-16,-3 1-41 15</inkml:trace>
  <inkml:trace contextRef="#ctx0" brushRef="#br0" timeOffset="8903.56">10100 192 5 0,'0'-4'1'0,"0"4"-1"16,0-4 4-16,0-1-5 16,-22 8 1-16,-2-1 1 15,-24 13 3-15,-224 74-2 16,85-24 1-16,6 1-3 16,63-20-1-16,39-12 2 15,24-7-2-15,23-2 0 16,18-12 0-16,14 3 3 15,2-1 1-15,44-2 9 16,33-2-7-16,1-1 1 16,2-6-3-16,38-1-2 15,-19-3 0-15,-19 4-1 16,-5-4-2-16,-29 4 2 16,-24-4 3-16,-22 3-2 15,13 7-2 1,1 8 5-16,-16 12-2 0,0 5-4 15,-2 6 4 1,-53 21-2-16,9-6-1 16,-9-4 7-16,-15 29-8 15,24-23 1-15,10-15 6 16,5-2-4-16,4-21-1 16,13-8-6-16,9 4 6 15,3-12 4-15,-8 0 6 16,13 9 8-16,38-13-3 15,-3 3 23-15,68-6-13 16,-15 3-5-16,8-13 10 16,36-6-16-16,-13-1-4 15,-26 3-4-15,22-18-7 16,-38 5-1-16,-18 6 2 16,-11 3-1-16,-25 14 2 15,-7-4-50-15,-16 9-15 16,9 2-21-16</inkml:trace>
  <inkml:trace contextRef="#ctx0" brushRef="#br0" timeOffset="9334.54">9948 1639 35 0,'5'0'24'16,"-2"0"-8"-16,-1 0-17 15,0 0-2-15,-4 0 4 16,2 0 1-16,0 0-3 16,0 0 0-16,0 0 1 15,0 7 1-15,-17 70-2 16,7-7 5-16,8-21-1 15,-17-14-6-15,19-5 2 16,2-10 0-16,1-12 4 16,18-5-2-1,-9 9-5-15</inkml:trace>
  <inkml:trace contextRef="#ctx0" brushRef="#br0" timeOffset="9793.54">9886 1555 6 0,'0'2'-1'0,"0"-4"8"16,9 2 23-16,-6-2-20 16,-1 2 1-16,5 0 1 15,3 0-14-15,21-3 2 16,-31-14 1-16,5 13-2 15,-5 4 3 1,0-4-5-16,0 1 2 16,0 3-1-16,0-4-4 15,0 4 7-15,3 15 0 16,9-15 6-16,0 2 0 16,4-4 6-16,-6 2 16 15,-5-19-11-15,4 17-9 16,-9-25-11-16,-2 8-1 15,-10 6-11-15</inkml:trace>
  <inkml:trace contextRef="#ctx0" brushRef="#br0" timeOffset="11327.32">10266 1598 10 0,'0'0'15'0,"0"0"23"16,0 0-25-16,0 0-11 15,0 0 1-15,2 0-2 16,10 0-2 0,17 0-22-16,91 0-14 0</inkml:trace>
  <inkml:trace contextRef="#ctx0" brushRef="#br0" timeOffset="11512.15">10239 1858 18 0,'-2'2'19'0,"0"2"6"16,4-2-16-16,20-4-8 16,-10-2 1-16,4 2-3 15,4 1-20-15</inkml:trace>
  <inkml:trace contextRef="#ctx0" brushRef="#br0" timeOffset="11720.16">10720 1585 80 0,'0'-2'43'16,"0"0"-14"-16,0 0-21 0,0 1-9 15,0 1 0-15,0-4 2 16,0 8 0 0,0-4-1-16,0 0 2 15,0 0-1-15,12 57-14 16</inkml:trace>
  <inkml:trace contextRef="#ctx0" brushRef="#br0" timeOffset="13431.19">10867 688 25 0,'0'0'15'0,"0"0"-5"15,0 0-6 1,0 0 0-16,0 0 5 16,0 0-1-16,0 0 3 0,0 0 21 15,0 0-17 1,0 0 1-16,0 0 6 15,34 0-21-15,-3-15 3 16,10 14 0-16,17-14 1 16,-13 11 10-16,-16-22-3 15,3-2-11-15,-6 4 1 16,-7-8 0-16,-16-20-2 16,-1 11-5-16,-4 8-2 15,-22-6 2-15,-3 14 1 16,-7 9 6-16,-30 16-3 15,15-4-1-15,4 0 3 16,-8 19-1-16,14 2 2 16,6 3-4-16,-3 32 3 15,14-7-1-15,7-4-2 16,3 28-1-16,12-13 2 16,-2 1 6-16,-3 8-2 15,10-16-3-15,-3-14-3 16,25 6 0-16,-25-6 2 15,34-5 1-15,5 6 5 16,5-16 2 0,0-9 4-16,31-9-8 15,-10-4-1-15,-4-2 5 16,21-20-2-16,-17 17 2 16,-12-6 2-16,-2-26-5 15,-26 2-1-15,-13 5-4 16,-11 4-2-16,-1 15 0 15,0 2-74-15,-4 9 2 16,2 2 7-16</inkml:trace>
  <inkml:trace contextRef="#ctx0" brushRef="#br0" timeOffset="13792.29">11517 636 38 0,'2'0'8'15,"0"-3"-7"-15,1-1-2 16,-1 2-1-16,1 2 4 15,-1 0-3 1,-4 0 1-16,-1 17 4 16,1-10-3-16,-13 92 8 15,13-36 5-15,-8 6-11 16,8-19 1-16,0-7 4 16,2-6-6-16,2-17 5 15,12-3 0-15,8-9-4 16,2 3 0-16,10-11-21 15,28 0-37-15</inkml:trace>
  <inkml:trace contextRef="#ctx0" brushRef="#br0" timeOffset="14343.23">11521 437 27 0,'-16'0'25'15,"16"0"-16"-15,0 0-4 16,0 0-1 0,0 0-3-16,0 0-1 0,0 0-1 15,0 0 3 1,0 0 0-16,0 0-3 15,-39 0-2-15,39 0 2 16,-14 0-3-16,11 4 4 16,3 5-1-16,-5 2 0 15,17-9 1-15,-9 13 0 16,31-15 1-16,-25 4 0 16,-6 0 1-16,11-4-2 15,8-4 1-15,-20 0 3 16,-2-13 7-16,2-11-5 15,-2 28-8-15,3-3-4 16,-3 3 5-16,0-4-2 16,0 4 3-16,0-7 0 15,2 31 0-15,-2-13 1 16,0 9-5-16,5-20 1 16,-5 12 4-16,29-3 2 15,-27-5-2-15,13-4 9 16,16-4-2-16,-29-26 2 15,15 15 17 1,-17-16-21-16,0 5 1 16,-2 5-9-16,-1 17-5 15,3-11-25-15</inkml:trace>
  <inkml:trace contextRef="#ctx0" brushRef="#br0" timeOffset="17431.29">5359 2111 43 0,'0'0'9'0,"0"10"0"16,0 10 4 0,0-1-10-16,0 1-1 15,0 1 1-15,17 124-3 16,9-69 0-16,10-37 2 15,29-29-3-15,-9-9-1 16,-3-2 7-16,14-53-6 16,-21 3-1-16,-8-6 12 15,-14-23-1-15,-9 16 7 16,-13 22 41-16,-2 10-44 16,0 12-10-16,0 18-2 15,0 0-1-15,0 2-2 16,0-8 5-16,5 47-3 15,-5 2-3-15,21 6 7 16,4 40-3-16,3-10 2 16,1-7 3-16,24 29-5 15,-7-21 1-15,-8-5-4 16,8 25 1-16,-20-23 2 16,-11-10 1-16,-13 7-1 15,-2-18 4-15,0-15 22 16,-53 2-7-16,3-15-3 15,-10-7 0-15,-51-19-13 16,17 0 0 0,8-19 6-16,-3-25-4 15,36-5-4-15,31-3 1 16,22-37-2-16,12 14-2 16,29 3 3-16,65-8-1 15,-7 22-1-15,-10 19-5 16,24 6 8-16,-39 8-15 15,-11 18-89-15,-15 7 35 16,-19 2-7-16</inkml:trace>
  <inkml:trace contextRef="#ctx0" brushRef="#br0" timeOffset="17752.2">6583 2435 43 0,'0'0'28'0,"0"-4"-10"0,0 4-6 16,0-3-8-16,0-1 6 15,0 2 21 1,0 0-6-16,0 2-3 0,-2 15 0 15,-22 78-18 1,24-30 0-16,0-20-3 16,2-4 2-16,27-14 0 15,-7-5-5-15,33-13 1 16,-14-3 2-16,-12 5-32 16,0-9-34-16,-3-3-21 15</inkml:trace>
  <inkml:trace contextRef="#ctx0" brushRef="#br0" timeOffset="18208.32">6629 2201 51 0,'-5'0'17'0,"-2"0"-9"15,7 0-7-15,0 0-2 16,0 0 0-16,0 0 0 15,0 0 2-15,0 0 0 16,-10 4 0-16,-40 31-1 16,19-2-2-16,28-1 4 15,1 9-3-15,4-15 1 16,-4-15 4 0,11-7-2-16,11-4 0 15,11 0-5-15,0-34 4 16,-7 3 0-16,-21-5 2 15,1-16-3-15,-8 15-3 16,1 11 5-16,-54 15-1 16,23 11-3-16,29-4-1 15,-9 4 3-15,-3 4 1 16,12 13 3-16,10 11-4 16,7-4-1-16,-10-8 3 15,15-3-2-15,-17 2 3 16,5-15-3-16,-5 4-1 15,0-2 1-15,0 0-3 16,-24-38 4-16,21 16 1 16,-16 3-10-16,19 4-32 15</inkml:trace>
  <inkml:trace contextRef="#ctx0" brushRef="#br0" timeOffset="18576.38">7603 1756 30 0,'0'0'13'0,"0"0"7"16,0 0-17-16,0 0 4 16,0 0 7-16,-2 0-4 15,-8 0-3-15,-4 4 17 16,-80 117-5-16,39-36 5 16,23-6 23-16,13 45-6 15,17-20-14-15,-1-11-11 16,6 15-13-16,23-26-4 15,1-22 1-15,40-3 2 16,-7-19-2-16,-5-14-43 16,27-8-58-16</inkml:trace>
  <inkml:trace contextRef="#ctx0" brushRef="#br0" timeOffset="19616.16">7978 2111 69 0,'0'0'69'0,"0"0"-53"16,0-3-11-16,0 3-3 15,0-10-4-15,0 9-1 16,0-1 5-16,0-2-1 16,0 21 2-16,0 27-6 15,0 35 3-15,3-12 1 16,-1-10-2-16,22 23 3 15,-7-24 1-15,0-15-2 16,12-13-2 0,-5-10 2-16,7-16-2 15,22-4 2-15,-10-11-1 16,-4-3-1-16,9-48 1 16,-7 10 0-16,-10 6 1 15,-7 7 0-15,-17 17 0 16,-2 4 0-16,0 20-1 15,5-8-1-15,6-1-1 16,-6 22 3-16,7 15-1 16,5 13 0-16,21 14 0 15,-2-14 1-15,-8-13-2 16,6-7 2-16,-13-16 2 16,-6-1 6-16,1-13 11 15,-9-15-5-15,-2-21 30 16,-5-48-10-16,-3 17 1 15,-4 3-11-15,-3-13-19 16,5 29 3-16,-15 14-3 16,13 17-8-16,0 24-3 15,2 0-33-15,0 0-15 16,0 1-11-16,0-3-99 16</inkml:trace>
  <inkml:trace contextRef="#ctx0" brushRef="#br0" timeOffset="19865.21">8965 1812 37 0,'2'0'103'0,"12"0"-55"16,-9-4-12-16,-5 4-24 15,0-11-16-15,3 9 2 16,-3 0 4-16,0-3-2 15,4 1-4-15,11 4 5 16,-13 56 0-16,18-15-2 16,-18 0 7-16,17 20-8 15,-14-9 1-15,5-7 3 16,4 3-24-16,-2-14-38 16</inkml:trace>
  <inkml:trace contextRef="#ctx0" brushRef="#br0" timeOffset="20113.24">8835 1769 49 0,'-5'0'69'15,"-5"0"-49"-15,10 0-7 16,0 0-7-16,0 0-5 15,0 0 3-15,0 0 20 16,10-9-16-16,7 5-4 16,125-61-2-16,-22 24-5 15,-38 17 3-15,-34 13-12 16,-10 5-26-16,-21-1-33 16</inkml:trace>
  <inkml:trace contextRef="#ctx0" brushRef="#br0" timeOffset="20863.18">9907 2195 49 0,'0'-2'22'16,"0"0"-14"-16,0 1-4 15,0-3-5-15,0 2 0 16,0 0 1-16,0 2 1 16,-14 2-1-16,12 11 1 15,-78 101-1 1,54-25 3-16,14-18 3 0,12 7-7 15,5-26 2 1,-3-8 3-16,53 7 0 16,-16-18-2-16,4-16 3 15,32-15 3-15,-20 0 4 16,-5-1 18-16,3-14-19 16,-14-7-5-16,-10-15 4 15,-3-38-5-15,-19 4 0 16,-2 8 20-16,-10-23-20 15,5 30-7-15,-2 10 1 16,-20 4-1-16,6 22 1 16,-11 9-1-16,-38 9 1 15,12 1 0-15,7 12-38 16,3 36-18-16,5 3-7 16</inkml:trace>
  <inkml:trace contextRef="#ctx0" brushRef="#br0" timeOffset="21199.14">10263 2132 54 0,'0'0'58'0,"0"-4"-44"15,0 1-9-15,0 1-11 16,0 0 5-16,0 0 1 16,0 0-1-16,0 0 1 15,-4 10 1-15,-44 79 5 16,-3 34 6-16,-2-24-4 16,12-14 18-16,-9 27-16 15,4-30-9-15,5-15-1 16,-2 0 2-16,28-25 0 15,13-11-6-15,-25 1 6 16,25-11-1-16,-24-6-61 16,23-2-17-16</inkml:trace>
  <inkml:trace contextRef="#ctx0" brushRef="#br0" timeOffset="22410.41">10636 2002 19 0,'3'-4'31'0,"-1"2"21"16,0 0-32-16,3 2-8 16,-10-3-4-16,5 3-5 15,0-6 0-15,0 4 19 16,0 0-6-16,0 4-14 15,-77 82-4-15,20-2 2 16,16-10 4-16,12 1 7 16,12 27-11-1,15-20 1-15,-1-11 0 16,1 4 1-16,4-27 1 16,1-10 4-16,38-3-9 15,-17-9 0-15,2-7 3 16,17-2-4-16,-6-6-28 15</inkml:trace>
  <inkml:trace contextRef="#ctx0" brushRef="#br0" timeOffset="23004.4">10874 2229 26 0,'0'-4'52'16,"0"0"-33"-16,0 4-3 15,0-3 6-15,0 1-18 16,0-2-4-16,0 2 2 16,0 4-4-16,5-9 2 15,41-31-4-15,-5 31 1 16,-8 3 2-16,-1 4 3 16,1 15-1-16,-13 15 1 15,-18 5-1-15,12 27 4 16,-14-14-4-16,0-11-1 15,-14 15-3-15,0-13 3 16,-1-5-1-16,1-6-4 16,2-6 3-16,9-13 1 15,1-7-5 1,-17-2-26-16,19 0-39 16,-5-13 52-16,10-11 16 15</inkml:trace>
  <inkml:trace contextRef="#ctx0" brushRef="#br0" timeOffset="23375.5">11137 2231 42 0,'2'-10'26'16,"0"10"11"-16,-2-9-31 15,3 7-1-15,-3-13-7 16,2 0 4-16,49-54-3 16,-49 42-3-16,-2 27 4 15,0 0 1-15,0 0 0 16,-24 24-1-16,10 0-1 15,-3 0 5-15,-5 28-4 16,3-5-3-16,2-3 3 16,15 14 1-16,-1-17 1 15,1-8 1-15,16 3 0 16,10-10 2-16,15-8 9 16,45-8-5-16,-17-8-7 15,-4-1-1-15,-1-2 4 16,-16-9 7-16,-19 5 17 15,-3-23-20-15,-10 7-1 16,-12 21 0-16,-2-14-8 16,3-9 0-1,-3 23-3-15,0 0 4 16,2-2-2-16,-2 0-27 16,0-5-23-16,5 7-19 15</inkml:trace>
  <inkml:trace contextRef="#ctx0" brushRef="#br0" timeOffset="24072.75">11748 2281 63 0,'0'-2'35'0,"0"0"-10"16,0-2-5-16,0 4-19 16,0-3-4-16,0 3 2 15,0-4 0-15,0 8 1 16,0-4 0 0,0 0 1-16,-32 68 0 15,15-23-1-15,3 7 1 16,12-18-1-16,-13-8 2 15,15 11-5-15,0-13 5 16,3-3-6-16,18-7-10 16,6-1-21-16</inkml:trace>
  <inkml:trace contextRef="#ctx0" brushRef="#br0" timeOffset="24560.7">11779 2015 32 0,'-3'-4'0'16,"1"4"-1"-16,0-4 0 15,-1 2 4-15,-2 1-5 16,10-1 2-16,-5-2 1 15,0 8 1-15,0-4-1 16,0 0-4-16,-5 16 2 16,3-4-6-1,0 4 5-15,4-6 1 16,-2-7 1-16,0 5 0 16,0-6-1-16,0 0 7 15,0-1-3-15,0 1-1 16,0 8 5-16,2-14 1 15,-2-9 0-15,-2 13-4 16,2-4-2-16,0 0-4 16,0 4-4-16,0-3 6 15,0 1 0-15,0 0-2 16,0-2-5-16,0 8 3 16,0-4 4-16,0 0 2 15,0 0 2-15,0 0 30 16,0 0-23-16,0 0-10 15,0 0 1-15,-2-22-9 16,2 22-23-16</inkml:trace>
  <inkml:trace contextRef="#ctx0" brushRef="#br0" timeOffset="24992.68">11986 1925 26 0,'0'0'26'0,"0"0"4"15,0 0-31-15,0 0-2 16,0 0 2-16,0 0 9 16,0 0 6-16,0 0 8 15,0 0-1-15,24 2-2 16,94 54-14-16,-22-4-3 15,-31-3 1-15,-20-10 8 16,-6 43 9-16,-25-10-11 16,-11 4-7-16,-1 40 0 15,-4-20-1-15,-1-14 2 16,-50 19-4-16,22-23-34 16</inkml:trace>
  <inkml:trace contextRef="#ctx0" brushRef="#br0" timeOffset="26431.59">9842 2513 19 0,'0'0'27'0,"0"0"-2"15,0 0 12-15,0 0-30 16,0 0-1 0,0 0 7-16,10-2-8 15,17 1 9-15,223-68 14 16,91 7-22-16,-52 16 1 16,-29 11 17-16,79-1-20 15,-75 10-2-15,-52 2 2 16,0-4-3-16,-87 9-2 15,-53 10-11-15,-29-4-23 16,-40 11-31-16</inkml:trace>
  <inkml:trace contextRef="#ctx0" brushRef="#br0" timeOffset="26727.65">9828 2831 11 0,'0'0'13'0,"0"0"17"15,0 0 44-15,0 0-38 16,31-5-14-16,5 3 20 16,39 0-17-16,324-57 4 15,-125 25 17-15,49-14-42 16,-59 12-3-1,-33-3 1-15,46-11-5 16,-85 17 1-16,-45 7 3 16,5-8-12-16,-49 10-19 15,-31 2-76-15,-38 20 23 16,-34-2 8-16</inkml:trace>
  <inkml:trace contextRef="#ctx0" brushRef="#br0" timeOffset="26992.62">9720 2910 14 0,'0'0'21'0,"-3"1"31"16,-13-1-17-16,16 0-1 16,0 0 7-16,45-1-28 15,15-9-2-15,306-64 11 16,19 14-20-16,-89 16-5 15,-51 8 6-15,49 1-3 16,-83 15 1-16,-57 1 0 16,-22 4-2-16,-52-2 1 15,-37 6 1-15,-12 9-4 16,-14-16-18-16,0 18-141 16</inkml:trace>
  <inkml:trace contextRef="#ctx0" brushRef="#br0" timeOffset="27871.61">11334 1566 46 0,'-10'0'61'16,"10"0"-31"-16,0 0-2 15,0 0 18-15,0 0-31 16,0 0-4-16,0 0-8 16,0 0-6-16,0 0 2 15,0 0 1-15,106-44 0 16,-22 27 0-16,0 4-1 16,37 11 3-1,-42-11-2-15,-28 9-1 0,-15 4 1 16,-12 4 1-1,-10-4 1-15,-12 45-2 16,1-21 0-16,-6 9 3 16,-35 23-1-16,4 4-3 15,-21-8-2-15,-27 22 0 16,17-14 2-16,22-23 3 16,7 6-5-16,19-13-1 15,5-16-8-15,10-12 11 16,-8 6 2-16,8 7-1 15,57-15-1-15,7-2 3 16,11-2-1-16,44-24-1 16,-20 11 0-16,-18-5-2 15,15-2-6-15,-29 5-8 16,-17 3-33-16,-2-5 3 16,-20 8-15-16</inkml:trace>
  <inkml:trace contextRef="#ctx0" brushRef="#br0" timeOffset="28111.59">11312 1849 17 0,'0'0'18'16,"15"-4"25"-16,9 3-28 16,7-1-2-16,10 0-11 15,12-9 0-15,199-38-1 16,-112 21-19-16,-44 15-24 16</inkml:trace>
  <inkml:trace contextRef="#ctx0" brushRef="#br0" timeOffset="28487.57">12657 1583 29 0,'2'0'25'15,"1"0"-12"-15,-1 0-9 16,-4 0-5-16,2 0-2 16,0 0 2-16,0 0 1 15,0 0 1-15,0 0 1 16,0 0-2-16,-3 56 0 15,1-19-1-15,-3 10 2 16,-5-14-1-16,8-5 1 16,2-4-1-16,0-3-1 15,2-10 3-15,20 2-2 16,2-2 1-16,10-9-38 16</inkml:trace>
  <inkml:trace contextRef="#ctx0" brushRef="#br0" timeOffset="28935.6">12700 1440 3 0,'0'0'0'16,"0"-4"-1"-16,0 0 0 16,0 4 2-16,0-3-2 15,0 6 0-15,0-3 1 16,0 0 0-16,0 0 14 16,0 0 3-16,0 0 0 15,2-3 27-15,8 3-19 16,-8 0-7-16,10-13-5 15,-9-15-12-15,-6 24-7 16,3-3-85-16</inkml:trace>
  <inkml:trace contextRef="#ctx0" brushRef="#br0" timeOffset="30079.76">12794 1425 18 0,'0'0'9'16,"0"0"4"-16,0 0 8 16,0 0-12-16,0 0-8 15,0 0-3-15,0 0 2 16,0 0 0-16,-10-4 2 16,-72-9-2-16,32 10 1 15,26 3-1-15,21 0 0 16,-11 0-1-16,12 3-2 15,2-3 4-15,0 4 2 16,0 0 2-16,53-4-4 16,-27 0 2-16,0-4 0 15,-6-11-4-15,-18 10 4 16,10-10-3-16,-12-19-3 16,-2 6 1-16,-13 8-2 15,-4 7 5-15,-3 11 0 16,1 0-4-16,-11 4 2 15,13 13-1-15,7-4 1 16,10 26 3-16,-1 0-3 16,1-9-2-16,4-4 2 15,18-12 2-15,-18 1 3 16,37-13 2 0,-20 3-4-16,2-6 8 15,6 3-4-15,-13-25 1 16,-11 9 7-16,-1-20-15 15,-4 7 1-15,-1 17-5 16,-2 9 4-16,-9-5 1 16,12 6-24-16,-3 1-23 15</inkml:trace>
  <inkml:trace contextRef="#ctx0" brushRef="#br0" timeOffset="31751.66">12818 2366 63 0,'-12'0'27'0,"12"0"-9"15,0 0-9-15,0 0-8 16,0 0 6-16,0 0 4 16,0 0-2-16,0 0-2 15,0 0 1-15,0 0-5 16,0 0 5-16,0 0 16 16,2-9-13-16,44 7-3 15,-8 0 8-15,49-1-10 16,-15-9-4-1,8 9 1-15,30-5-3 16,-16 5-2-16,-27-18 5 16,-2 17-2-16,-24 3 1 15,-14 1-2-15,-8-4-2 16,-9 4-1-16,2-4-27 16,7 0-12-16,-7 3-18 15</inkml:trace>
  <inkml:trace contextRef="#ctx0" brushRef="#br0" timeOffset="32028.65">13147 2177 83 0,'0'-4'109'0,"0"2"-69"16,0 0-13-16,0 0-15 15,0 0-12-15,0-1 2 16,0 1-5-16,0 2 3 16,0-4 2-16,0 8-3 15,3 37 0-15,6 7 3 16,-6 10-4-16,35 33 0 16,-23-20 3-1,-1-8-10-15,3 13-41 16,-5-14-28-16</inkml:trace>
  <inkml:trace contextRef="#ctx0" brushRef="#br0" timeOffset="32639.61">13876 1857 23 0,'22'0'35'0,"-20"-4"-12"16,-2-4 7-16,3-5-15 16,9 13-7-16,-10-13-9 15,46-33 0-15,-43 44 0 16,5-13 1-16,14 28-2 15,-22 15 3-15,22 20-1 16,-19 49 1-16,21-21 0 16,-23-10 0-1,26 6-1-15,-25-18-1 16,21-15 0-16,-23-15-2 16,22-7 2-16,-22-8 5 15,15-5-1-15,-7-8 0 16,9-14-1-16,27-34 3 15,-15 0 4-15,-7 3 17 16,-7 1-8-16,-5 16-2 16,-7 16-13-16,9 14-5 15,-11 0 0-15,-3-8 0 16,4 10 3-16,8 0-1 16,20 28-1-16,-3 0 2 15,4 2-3-15,1-2 1 16,7 0 0-16,-10-15 1 15,-9-9 8-15,2-1-5 16,-5-6 4-16,0-25 6 16,-4-32-8-16,-13-1 2 15,20-1-6-15,-22-27-2 16,0 20 0-16,-3 13 3 16,1 4-9-16,0 23-38 15,-1 25-130-15</inkml:trace>
  <inkml:trace contextRef="#ctx0" brushRef="#br0" timeOffset="33004.58">14867 2072 1 0,'0'-1'1'16,"0"-1"-2"-16,0 0 1 16,0 2 1-16,0-4 1 15,0 0-6-15,0 8 4 16,0 2 1-16,0 9 0 16,3 46 0-16,13-26 12 15,13-10 16-15,5-20 15 16,-15-3 1-16,0-4-39 15,-16-15 6-15,-1-5 15 16,-14-30-8-16,10 17-11 16,-27 5-6-16,-2 6-2 15,-3 9 1-15,0 5-72 16,-14 9-13-16</inkml:trace>
  <inkml:trace contextRef="#ctx0" brushRef="#br0" timeOffset="33447.57">14812 1440 65 0,'-3'0'27'16,"1"-4"-13"-16,0 0-2 15,-3 1-14-15,7-1-1 16,-2 0 6-16,0 1-1 16,19 1 0-1,87-17-1-15,29 30-1 16,-32 17 3-16,-18 17-4 16,4 48 1-16,-24-8 1 15,-13 1 4-15,-1 42-2 16,-17-18-2-16,-13 2-1 15,-18 63 1-15,-1-30 2 16,1-24-3-16,-25 22-26 16,-5-39-41-16</inkml:trace>
  <inkml:trace contextRef="#ctx0" brushRef="#br0" timeOffset="34525.31">15880 1630 15 0,'0'-2'7'0,"0"0"-6"15,0-2-2 1,0 4 1-16,0-3-1 0,0 3 8 16,0-4 7-1,0 4 12-15,9 0-15 16,121 44-5-16,-2-19 1 16,52-5-8-16,-48-5 1 15,-30-2 2-15,-9-4-3 16,-30 1 0-16,-29-9 4 15,-10 18 1-15,-10-17-2 16,-12 2 1-16,-2-1-7 16,0-3 5-16,0 4 6 15,-60 24-5-15,-9-8 0 16,-25 12-1-16,-60 22-4 16,26-11 1-16,20 0-6 15,-7 20-26-15,40-13-12 16</inkml:trace>
  <inkml:trace contextRef="#ctx0" brushRef="#br0" timeOffset="34839.46">17008 1946 44 0,'0'0'32'0,"-17"9"7"16,-12 10-27-16,-7 1-3 15,-5 4-5-15,-12 4-6 16,-218 136 3-16,119-67 1 16,46-26-3-16,44-29-6 15,23-16-78-15</inkml:trace>
  <inkml:trace contextRef="#ctx0" brushRef="#br0" timeOffset="35288.36">17318 1276 37 0,'0'0'44'16,"0"0"9"-16,0 0-44 16,0 0-10-16,0 0-1 15,0 0 1-15,0 0-1 16,0 0 2-16,0 0 1 15,0 0-2-15,0 63 7 16,3 10 0-16,9-8 0 16,-8-7 2-16,28 35-6 15,-18-13-2-15,-11-8 3 16,30 21-4-16,-28-24 1 16,24-15 3-16,-27-2-3 15,20-16-4-15,-20-16 2 16,1-7-13-16,2-11-21 15</inkml:trace>
  <inkml:trace contextRef="#ctx0" brushRef="#br0" timeOffset="35641.36">17879 1667 83 0,'0'-4'61'0,"0"0"-7"16,0 3-7-16,0-1-39 15,0 4 1-15,0-2-2 16,0 0-8-16,0 0 1 15,0 0 6-15,0 0-2 16,96-2-3-16,-31-8 5 16,9 7-2-16,-18 3 0 15,-15-4-10-15,2 0 6 16,-5 2 1-16,-11 1-23 16,-6-1-37-1,-6 0-26-15</inkml:trace>
  <inkml:trace contextRef="#ctx0" brushRef="#br0" timeOffset="36079.29">18708 1492 26 0,'3'0'18'15,"11"0"10"-15,-11 0-23 16,11 0-3-16,15 0-1 16,-10 0-2-16,0-2 5 15,121-24-1-15,-70-6-2 16,-46 5 1-16,-22 2-10 15,-4 9 8-15,-34-1 2 16,7 17 1-16,-43-4-3 16,4 4-3-16,8 0 2 15,-12 24 2-15,29-7 2 16,19 7-1 0,4 21-5-16,18-4 0 15,-17-2 2-15,19 9-1 16,0-10 2-16,2-7 2 15,39-1 3-15,-5-8-1 16,-5-5 6-16,44-17-7 16,-10 2-4-16,14 0-66 15</inkml:trace>
  <inkml:trace contextRef="#ctx0" brushRef="#br0" timeOffset="36394.37">19610 1352 32 0,'3'-1'10'15,"-1"-3"-11"-15,1 4 1 16,-6-4 4-16,3 4-2 15,0 0-5 1,0 0 3-16,-14 17 0 0,11-8-2 16,-86 99 7-16,61-22-4 15,11-30 1 1,14-17-1-16,1 0 0 16,4-10 0-16,25-12 5 15,28 0-12-15,-2-17-25 16</inkml:trace>
  <inkml:trace contextRef="#ctx0" brushRef="#br0" timeOffset="36896.26">19531 1057 26 0,'0'0'21'16,"0"-4"-13"-16,0 4-9 15,0-4 0-15,0 1-1 16,0 1 1-16,0 2-1 16,0-4 7-1,0 8-7-15,0-4 1 0,-36 24-3 16,34-22 2-16,2 13 3 15,2-12 4 1,-2 10-2-16,36-13 1 16,-12 0 2-16,15-24-1 15,-20 4-2-15,-17-8 2 16,-4 0-5-16,-1 15 0 16,-11 9 1-16,-3 0-2 15,0 3 0-15,0 2-3 16,-9 35 2-16,12-6 2 15,2 5-3-15,9 2 1 16,1-13 0-16,-1-20 1 16,3 3 4-16,3-7-1 15,-3 13 8-15,38-14-3 16,-21-1 0-16,-7-22 0 16,-8-3-7-16,10-4 0 15,-12 7-5-15,-2-8-28 16</inkml:trace>
  <inkml:trace contextRef="#ctx0" brushRef="#br0" timeOffset="42393.5">6129 3617 18 0,'-3'-2'18'15,"1"0"-5"-15,-1 0-9 16,6 0 0-16,-3 0 2 15,0-1 6-15,0 6-8 16,24-6-3-16,-2 1 0 16,206-54 1-16,-76 24-1 15,-42 12 1-15,6-10-5 16,-32 4 6-16,-31 4-3 16,-7-6 1-16,-22 11 2 15,-12-5-7-15,-12-6 4 16,-5 0 4-16,5 7-4 15,-63-3 2-15,20 9-1 16,-15 13-10-16,-36-1 11 16,13 6 0-16,9-1 0 15,-30 37-2-15,26-14 3 16,15 10-4-16,11 28-1 16,33-5 3-16,12-4 28 15,10 24-13-15,9-19-6 16,15-12 19-16,65 1-20 15,-5-16-2-15,10-17 21 16,45-13-19-16,-24-2-4 16,-19-2-2-1,15-24-1-15,-34 11-3 16,-29 2 1-16,-10-2 0 16,-12 2 2-16,-9 0-17 15,-20-4-28-15,1 15-33 16</inkml:trace>
  <inkml:trace contextRef="#ctx0" brushRef="#br0" timeOffset="42728.48">7608 3334 43 0,'0'-2'14'0,"0"-2"-13"15,0 2 7-15,0 0 15 16,0 1-11-16,0-1 0 16,0 2 8-16,0 18-12 15,0-7-3-15,0 96 7 16,2-24-12-16,10-21-1 15,3-20 4 1,19-8-4-16,-8-15 2 16,0-5-1-16,18-12 1 15,-1 11-6-15,0-13-95 16</inkml:trace>
  <inkml:trace contextRef="#ctx0" brushRef="#br0" timeOffset="43211.45">7704 3099 13 0,'-2'-2'8'15,"-3"1"-5"-15,3-1-1 16,-1-2 3-16,6 8-3 15,-3-4 6-15,0 0-9 16,0 0 5-16,0 0 1 16,-3 7-6-16,1 42 3 15,-3-20 0-15,10-12-1 16,-3-15-1-16,10-2-1 16,17-2 0-1,-27-7 1-15,1-4 3 16,2-24-3-16,-10 11-1 15,-5 5 2-15,-14 12-1 16,-5 5 0-16,8 2 4 16,4 4-2-16,12 9-4 15,-7-9 5-15,14 35-2 16,13-20-1-16,-3-2 2 16,19-13-3-16,-4 11 1 15,-18-13 7-15,10-2-2 16,-16-15 4-16,2 6 6 15,-10-19-3-15,-7 12-9 16,9-3-5-16,-45 3 1 16,31 8 2-16,13 8-48 15</inkml:trace>
  <inkml:trace contextRef="#ctx0" brushRef="#br0" timeOffset="44263.39">8532 3194 30 0,'-5'-3'60'0,"5"1"-50"15,-5 0-10-15,3 0-1 16,-1 0 4-16,1 0 1 16,-1 0 4-16,3-1 0 15,10 3-3-15,103 3-5 16,41 7 1-16,-27-8-2 16,-21 14-2-16,5-8 4 15,-34 5-1-15,-29-4 3 16,-22 6-3-16,-14-2 1 15,-9-2 2-15,-6 11-4 16,1 3 3-16,-34 1 2 16,-34 26-6-16,-2-9 4 15,7-4-2-15,-14 11 1 16,19-11-1-16,9-4-1 16,8 2-1-16,14-5-11 15,12-10-86-15</inkml:trace>
  <inkml:trace contextRef="#ctx0" brushRef="#br0" timeOffset="44551.37">9532 3444 18 0,'3'-4'11'16,"-1"2"-5"-16,0 2-1 16,3-4 3-16,-2 8 4 15,-1-4 11-15,-4 0-7 16,2 0 0-16,0 0 10 16,-22 9-13-16,-93 69 0 15,21-16-3-15,-17 18-10 16,29-19 1-16,20-16-1 15,6 3-3-15,23-9-24 16</inkml:trace>
  <inkml:trace contextRef="#ctx0" brushRef="#br0" timeOffset="45089.34">10170 3101 3 0,'0'-2'2'16,"0"0"-1"-16,0 1 6 16,0-1-2-16,0 2-5 15,-10 2 2-15,8 7 8 16,-10-7-10-16,-58 98-2 16,36-48 2-16,22-5 4 15,7-14-2-15,3-7 3 16,16 4 0-16,3-9 0 15,10-3 10-15,35-3-11 16,3-13 2-16,-5 13 7 16,12-15-8-16,-11-2 9 15,-21 0 41-15,11-26-40 16,-15 8-8 0,-2-8 26-16,-5-30-11 15,-17 4-2-15,-10 8 26 16,0-12-41-16,-4 23 0 15,-10 7-7-15,-24 7 2 16,-10 8 0-16,-7 11-7 16,-45 4-30-16,23 0-58 15</inkml:trace>
  <inkml:trace contextRef="#ctx0" brushRef="#br0" timeOffset="57691.9">5693 4975 62 0,'0'0'55'16,"0"0"-28"-16,0-4 3 15,0-5 15-15,0 5-43 16,0-5-5-16,0-3 0 16,0-17 0-16,0 29 2 15,0 0 1-15,5 67 0 16,-2-15 2-16,-1 2 2 15,32 22-2 1,-8-15-1-16,8-14-1 16,24-16 1-16,-1-14-1 15,3-15-2-15,27-4 2 16,-25-9 3-16,-18-21 0 16,4-55-4-16,-10 0 0 15,-21 7 3-15,-12-21 1 16,-3 30-1-16,1 21 3 15,-6 13-7-15,1 18-1 16,2 17 3-16,0-1 0 16,0 1 0-16,0 0-2 15,2 50 2-15,1 4-1 16,14 8 5-16,14 52-8 16,0-10 3-16,0-3 2 15,22 42-3-15,-17-28 2 16,-26-14 1-16,-7 18 0 15,-3-29 0-15,-3-18-1 16,-28 5 1-16,2-27 2 16,-10-16 16-16,-37-12-1 15,6-10 15-15,2-9 42 16,-21-2-55-16,22-33 5 16,14 1-17-16,22-57-10 15,31 5-1-15,0-5-8 16,106-40 0-1,2 22-6-15,12 19-55 16,77 2-6-16,-45 34-24 16</inkml:trace>
  <inkml:trace contextRef="#ctx0" brushRef="#br0" timeOffset="58911.83">4560 5628 24 0,'-21'0'54'16,"21"0"-30"-16,0 0-3 16,0 0 13-16,0 0-22 15,0 0-3-15,0 0-3 16,0 0-4-16,0 0-1 16,0 0-1-16,137-38 1 15,-41 18-2-15,0 3 2 16,34-9 0-1,-31 8 1-15,-20 3-4 16,10-2 3-16,-31 0 0 16,-17 10 5-16,-24 5-3 15,-17-2 1-15,0 2-1 16,0-5-2-16,-29 3-4 16,-14 2 7-16,-63 4-4 15,12 2-1-15,0 5 0 16,-48 4 2-16,39-4 1 15,47-7-3-15,23 15 1 16,16-15 0-16,12 0 2 16,-2-2-2-16,7 0 0 15,0 0 12-15,86-2-6 16,-18-24-3-16,-6 13 2 16,1-6-3-16,-22 6-1 15,-20 11-4-15,-16 0-3 16,0-11-36-16</inkml:trace>
  <inkml:trace contextRef="#ctx0" brushRef="#br0" timeOffset="59463.79">6824 5363 32 0,'0'-3'41'16,"0"1"-8"-16,0 0-8 15,0 0-25-15,0 0-3 16,0 0-2-16,0-1 4 16,0 1 1-16,0 4 2 15,0-2-3-15,-3 57 2 16,-6-16 4-16,4 15-5 15,0-19-1-15,5-5 2 16,5 13-1-16,14-12 1 16,-2-5-4-16,41-8-15 15,-8-8-42-15</inkml:trace>
  <inkml:trace contextRef="#ctx0" brushRef="#br0" timeOffset="59975.76">6908 4891 21 0,'-2'-2'2'15,"-3"0"-1"-15,5-2 2 16,-12-1-5-16,9 3 3 16,-9 2-5-16,8 0 5 15,-6 0 4-15,-60 19-2 16,56 1-2-16,11-18 0 16,3 9 6-16,12-9-6 15,5 0-1-15,10 0-1 16,6-4 3-16,-30 0 4 15,-3 2-2-15,5 0-1 16,-1 0-3-16,4 0-1 16,-11-2 2-16,-11 2-2 15,-13 2 1-15,27-2 0 16,-5 0 1-16,-4 0-2 16,9 0 3-16,0 0 2 15,0 0 9-15,14-11 2 16,-4 9 2-16,2-20 13 15,-10 14-21-15,1-1-6 16,-6-4-6-16,-16 2 5 16,0 9 0-16,-8 0-4 15,-9 9-8-15,12 3-54 16</inkml:trace>
  <inkml:trace contextRef="#ctx0" brushRef="#br0" timeOffset="60319.74">7846 4662 35 0,'0'0'49'0,"5"-2"12"15,-5-7-44-15,0 7-14 16,0-9-4-16,0 9 1 16,0-5 2-16,-15-10 0 15,-16 37 6-15,5 27 12 16,2 18 3-16,4 54-24 16,11-17 3-16,6-5 0 15,-16 44 0-15,19-25 0 16,3-18-2-16,45 14-2 15,2-30 1-15,20-21-5 16,43 1-29 0,-19-23-44-16</inkml:trace>
  <inkml:trace contextRef="#ctx0" brushRef="#br0" timeOffset="60921.71">8469 4902 26 0,'0'0'37'16,"0"0"6"-16,0 0-42 15,0 0-2-15,0 0 1 16,0 0 1-16,0 0 3 16,0 0-6-16,0 0 0 15,0 24 4-15,5 93-3 16,33-5-1-16,-35-39-1 16,33-21 6-16,-15-10-4 15,1-14 1-15,-7-18-1 16,11-7 3-1,0-6 0-15,3-7 2 16,12-53-5-16,-12-6 1 16,-17 2 16-16,3-15-1 15,-13 30-8-15,20 23-8 16,-20 25-1-16,-2-5 2 16,14 10 1-16,6 37-1 15,4 1 0-15,9 9 1 16,25 23-4-16,-12-17-1 15,-10-26 6-15,19-17 3 16,-16-9-1-16,-3 0 18 16,2-32 3-16,-14-13-10 15,-12-11 12-15,-9-48-24 16,-1 14 9-16,-4 10 8 16,-15-9-16-16,3 25-3 15,2 23-8-15,9 17-6 16,-16 20-29-16,16 0-128 15</inkml:trace>
  <inkml:trace contextRef="#ctx0" brushRef="#br0" timeOffset="61171.69">9434 4536 48 0,'2'0'67'15,"3"0"40"-15,-3 0-86 16,1 0-16-16,-6 0-9 16,3 0 4-16,0 0 2 15,0 0-2-15,0 0-1 16,0 0 0-16,39 65 4 16,-20 9-4-16,-5-9 2 15,8-11-3-15,2 8-18 16,-9-14-28-16,-13-13-92 15</inkml:trace>
  <inkml:trace contextRef="#ctx0" brushRef="#br0" timeOffset="61388.68">8950 4517 54 0,'0'-2'38'0,"-5"0"-6"16,-2-11 22-16,29 4-32 16,-1 7-2-1,6-7 9-15,23 7-26 16,227-84-4-16,-101 49-10 16,-42 17-46-16,-50 8-49 15</inkml:trace>
  <inkml:trace contextRef="#ctx0" brushRef="#br0" timeOffset="61821.65">9910 4740 23 0,'0'0'86'15,"0"0"-49"-15,0 0-6 16,0 0-1-16,0 0-27 16,0 0-2-16,0 0-2 15,2-9-1-15,22 7 3 16,101-26-1-1,-19 28-1-15,-41 2 0 16,-24 20 4-16,-39 32 0 16,1 4 2-16,-6 0-3 15,-45 38-2-15,5-18-1 16,-3-7 2-16,-4 9 2 16,21-28-5-16,5-16-1 15,22-5 2-15,-1-10 0 16,18-5 2-16,66-14 2 15,8 0-2-15,10-4-33 16,45-31-23-16,-28 3-15 16</inkml:trace>
  <inkml:trace contextRef="#ctx0" brushRef="#br0" timeOffset="62037.64">10033 5049 54 0,'0'0'33'0,"0"0"22"16,24-11-20-16,-3 7-16 16,8-13-11-1,17 8-8-15,202-78-2 16,-97 46-85-16</inkml:trace>
  <inkml:trace contextRef="#ctx0" brushRef="#br0" timeOffset="62291.62">11105 4829 111 0,'0'-1'22'15,"0"-1"-18"-15,0 0-2 16,0-2 8-16,0 2 11 16,0-1 5-16,-2 12-24 15,-1-2 3-15,-23 111-1 16,24-3-4-16,-1-35 1 16,6-32-5-16,40-14 4 15,-2-16 2-15,4-16-87 16,40 7 5-16</inkml:trace>
  <inkml:trace contextRef="#ctx0" brushRef="#br0" timeOffset="62672.66">11201 4506 36 0,'0'-2'14'0,"0"0"-9"16,0 0-6-16,0 0 0 15,0-1 3-15,0 1-5 16,0 0 4-16,0 0-1 16,0 4-5-16,0-2 5 15,-2 24-1-15,2-24 3 16,2 2-1-16,-2 5 0 15,13-8 4-15,-9-16-2 16,-1 6 7-16,-1-2 10 16,1 11-13-16,-3-4-8 15,-3-7 1-15,1 13 1 16,-15 0-2-16,-2 2 2 16,16 0-1-16,3 9 0 15,-2 11-5-15,-10-22 9 16,12 2-1-1,0 0-23-15,0 0-27 16</inkml:trace>
  <inkml:trace contextRef="#ctx0" brushRef="#br0" timeOffset="62967.59">11509 4883 65 0,'5'0'28'0,"2"0"0"15,8 0 15-15,6 0-29 16,8 0-7-16,7 0-6 15,222-16 0-15,-99 5 1 16,-46 9-5-16,-29-15 2 16,-39 13-9-16,-42 2-65 15,16 2 13-15</inkml:trace>
  <inkml:trace contextRef="#ctx0" brushRef="#br0" timeOffset="63191.57">11774 4651 28 0,'0'-2'68'0,"0"-2"-42"15,0 2-11-15,0 1-10 16,0-1-5-16,0 0 17 16,0 0 44-16,0-2-58 15,0 8-2-15,2 11 2 16,66 113-1-16,-30-25 1 15,-2-5-26-15,-12 44-43 16,-21-27-28-16</inkml:trace>
  <inkml:trace contextRef="#ctx0" brushRef="#br0" timeOffset="63696.54">12392 4563 20 0,'12'0'54'0,"-12"-1"-38"15,0-11-2-15,3 11-1 16,-3-16-11-16,2 15-3 16,-2-13 2-16,10-48-2 15,-6 52-1-15,8 11 5 16,0 31-4-16,0 12 1 15,0 4 2-15,10 33-2 16,0-15 0-16,2-8 2 16,14-5-2-16,-11-18 2 15,-1-17 1-15,10-15-3 16,-2-4 1-16,-5-15 3 16,7-33-2-16,-17-2 0 15,-7-6 21-15,0-9-15 16,-9 22-7-16,-1 23-8 15,8 22 8-15,-6-2-2 16,4 2 1-16,47 60-1 16,-24-18 2-16,3 1 1 15,14 6 0-15,3-21 4 16,-11-12 43-16,13-14-12 16,-21 2-11-16,-3-8 14 15,-5-50-8-15,-12 4-22 16,-10-10-6-16,-4-40 0 15,-1 26-2 1,-6 21-21-16,-8 16-53 16,5 15-48-16</inkml:trace>
  <inkml:trace contextRef="#ctx0" brushRef="#br0" timeOffset="63978.53">13426 4669 15 0,'3'4'10'16,"-1"-2"-5"-16,1 0 6 16,-1 0-14-16,3 0 2 15,-3-4 4-15,1 2-4 16,-6 0-1-16,3 0-2 16,3 13 5-16,28 48 2 15,-2-31 4-15,24-15 17 16,-8-13 10-16,-13 0 26 15,1-14 1-15,-21-2-11 16,-9-18-22-16,-6-22-12 16,-11 13-9-16,2 11-11 15,-29 15-30-15,10 14-54 16</inkml:trace>
  <inkml:trace contextRef="#ctx0" brushRef="#br0" timeOffset="64271.51">13652 3979 51 0,'0'0'113'0,"0"-2"-65"16,0-11-22-16,0 12-10 15,0-14-17-15,0 13-1 16,0-2 1-16,0-1 4 16,53 21-1-16,0 27-4 15,48 39 2-15,-19-8 0 16,-10-10 6-16,-2 32-8 16,-24-19 2-16,-22-5 2 15,-24 34-44-15,-3-11-83 16</inkml:trace>
  <inkml:trace contextRef="#ctx0" brushRef="#br0" timeOffset="65295.45">14874 3834 46 0,'0'0'41'0,"0"0"18"16,3-2-43-16,-3-7-12 15,12 7-2-15,-10-2-3 16,-2-1-3-16,46-55 4 16,-46 60-1-16,2 11 1 15,-4 30 2-15,-70 51-1 16,9-9 0-16,-4-6 0 15,-37 10 0-15,30-27-1 16,23-21-1-16,18 0-1 16,21-15 0-16,9-6 4 15,6 3-2-15,6-1 0 16,15-7 2-16,77-11-3 16,-2 11-1-16,-5-11 7 15,38 2-3-15,-16-4-4 16,-13-4-22-16,44 2-19 15,-34 0-17-15</inkml:trace>
  <inkml:trace contextRef="#ctx0" brushRef="#br0" timeOffset="65631.42">14593 4699 16 0,'-19'0'70'15,"19"0"-40"-15,0 0-13 16,0 0-1-16,0 0-9 15,0 0 6-15,0 0 28 16,17 0-19-16,-1 0-2 16,146 0 4-16,23-3-20 15,-41 1-2 1,-19-11-4-16,5 11 0 0,-41-9 4 16,-22 9-61-1,1 0-50-15</inkml:trace>
  <inkml:trace contextRef="#ctx0" brushRef="#br0" timeOffset="66407.38">15966 3760 57 0,'0'-2'48'0,"0"-2"66"15,0 2-67-15,0 0-8 16,0 1 5-16,0-1-38 15,0 0-4-15,0-2-1 16,0 8-2-16,0-4-1 16,-2-22-3-16,0 22 3 15,-8 0 4-15,0 1-2 16,10 52 2-16,0-3 0 16,3 11-1-16,21 28-2 15,-10-18 1-15,1-8 3 16,14 23-4-16,-8-27 1 15,-2-12-2-15,-4 0 3 16,-3-18 0 0,-10-8 1-16,18-10-3 0,-18-9 2 15,-2 3 2 1,2 8-2-16,1-9-1 16,-1-4-3-16,3 0 3 15,-3 0-1-15,1 0-30 16,-6 0-44-16,3 0-34 15</inkml:trace>
  <inkml:trace contextRef="#ctx0" brushRef="#br0" timeOffset="70047.17">15998 4163 19 0,'0'0'17'0,"0"0"-7"16,0 0 2-16,0 0-8 16,0 0-2-16,0 0 0 15,2-1 2 1,13 1 11-16,11-2 16 15,94-60-29-15,-43 25 2 16,-34 0 1-16,-2-34-3 16,-19 8-1-16,-8 0 9 15,-9-25-6-15,-2 19-2 16,-1 19 0-16,-14 6 0 16,10 16 0-16,-30 7-5 15,-11 19 3-15,-7 1-3 16,1 2 0-16,-20 25 7 15,11 0-3-15,12 21 1 16,5 50-1-16,22-14-3 16,7-1-3-16,10 34 3 15,-1-20 2-15,6-16 6 16,21 15-3-16,7-24-2 16,5-13 0-16,19 3 4 15,-11-24 2-15,-1-13 34 16,44-7-25-16,-3-15-11 15,0 0 13-15,41-21-8 16,-21 4 11-16,-18-11 29 16,1-30-46-16,-30 4 8 15,-13 0 35 1,-3-17-38-16,-27 25-3 16,-12 12-1-16,-4 12-5 15,2 16 1-15,0-11-17 16,2 13-28-16,-2 0-29 15,0 1-72-15,0-1 60 16</inkml:trace>
  <inkml:trace contextRef="#ctx0" brushRef="#br0" timeOffset="70487.14">17306 4100 117 0,'0'-2'51'16,"0"0"-2"-16,0-1 6 15,0 1-48-15,0 0-4 16,0 4-3-16,0-2-3 16,0 0-1-16,0 0 6 15,0 0 0-15,-17 20-3 16,15 5-1-16,-15 25 1 15,15-7 2-15,-1 1 0 16,1-1-3-16,4-11 3 16,1-12 0-16,21 12 0 15,-3-14-1-15,13-7-21 16,33-9-38-16,-4 15-45 16</inkml:trace>
  <inkml:trace contextRef="#ctx0" brushRef="#br0" timeOffset="71023.11">17424 3626 48 0,'0'0'36'16,"0"0"15"-16,0 0-36 0,0 0-5 15,-5-2-10 1,5 2-1-16,0-4 1 16,0 1 1-16,0 3-2 15,-58-2-1-15,30 4 3 16,8 48-3-16,18-17 0 16,-10 1 1-16,12 9-2 15,2-16 2-15,18-4 3 16,18-21-3-16,-4 14 3 15,2-16 2-15,0-3-3 16,-19-18-3-16,-12 4-1 16,-3-33 3-16,-4 13 0 15,-3-6-3-15,-31 13 2 16,9 12 0-16,3 16 4 16,0 4-4-16,7 9-4 15,8 4 0-15,6 31 6 16,3 1-3-16,3-10-7 15,18 2 7-15,-6-18 1 16,2-10 6-16,21-9-1 16,-9-4-3-16,-15 0 32 15,-11-48-23 1,-6 9-9-16,1-6 9 16,-39-14-8-16,15 24-2 15,4 11-16-15,-14 16-31 16,9 8-34-16</inkml:trace>
  <inkml:trace contextRef="#ctx0" brushRef="#br0" timeOffset="71375.1">17996 4165 0 0,'0'0'5'15,"0"0"11"-15,0 0 24 16,0 0-15-16,0 0 16 15,0 0 45-15,0 0-59 16,10 0 0 0,5 0 1-16,191-2-24 15,-52-24-2-15,-19 12-1 16,17-9-3-16,-51 10-5 16,-39 11-108-16,-26 0 2 15</inkml:trace>
  <inkml:trace contextRef="#ctx0" brushRef="#br0" timeOffset="71663.07">19163 3438 81 0,'17'0'118'16,"-15"-4"-48"-16,-2-5-5 15,3 7 10-15,-3-7-72 16,2 9-6-16,-2-11-4 16,39-34 7-16,-25 43-1 15,5 4-2-15,17 69 4 16,0-3-1-16,-7 18 2 16,10 59 0-16,-13-18-2 15,-2-19-4 1,12 22-11-16,-9-30-33 15,-10-18-124-15</inkml:trace>
  <inkml:trace contextRef="#ctx0" brushRef="#br0" timeOffset="81554.85">3747 5164 25 0,'-2'0'24'15,"-15"0"12"-15,17-2-25 16,0-11 8-16,-5 10 56 15,5-12-45-15,0-4-17 16,-4-53-11-16,4 31-6 16,-5 24 4-16,2 15-5 15,-6 2 6-15,9 36 1 16,-5 12-2-16,10 67-2 16,-5-14 2-16,5-16 5 15,-5 21-7-15,16-18 2 16,-16-12 6-16,24 23-5 15,-16-23-2-15,-4-17 2 16,23 7-2-16,-22-22 2 16,12-8 1-16,-15-7-2 15,5-8 0-15,-2-19 4 16,-5 5 14-16,5-3 29 16,-5-2 40-16,0 9-84 15,-5-24-4-15,0-15-1 16,-21-56 1-16,7-1 3 15,-3-3-2-15,0-51-1 16,1 18-3 0,6 9 4-16,-7-27 2 15,10 34-2-15,10 27 3 16,-27-7-5-16,27 27 1 16,-15 21 2-16,12 11-1 15,5 24-3-15,-17-7 3 16,17 7-1-16,-9 2 0 15,9 11 1-15,4 63 2 16,13 16-1-16,-17 6-3 16,46 44 0-16,-29-34 2 15,2-21-1-15,8 25 1 16,-6-26-1-16,1-13 3 16,-8 12-3-16,-9-18 2 15,12-16-4-15,-12-3-27 16,16-16-42-16,-16-9-146 15</inkml:trace>
  <inkml:trace contextRef="#ctx0" brushRef="#br0" timeOffset="83543.74">19456 3444 47 0,'3'0'17'0,"-1"0"-4"15,1 0-6-15,-1 0-11 16,-4 0 5-16,2 0-1 15,0 0 2-15,0 0-1 16,-22 18-2-16,-194 164 3 16,45-38 3-16,17-23-1 15,-27 22 1-15,49-43 1 16,26-18-1-16,-7 7-5 16,41-23 1-16,24-24 0 15,7-8-3-15,22-14 3 16,16-18-1-16,-6 9-3 15,6-9 2-15,3 9 1 16,34-13 1-16,24-40 1 16,38 1-9-16,94-69 6 15,-36 4 1-15,-22-6-4 16,27-51 4 0,-51 38 0-16,-23 28 18 15,-23 12-3-15,-26 40-11 16,-33 21-1-16,6 24-2 15,-28-2-2-15,-44 11 3 16,-131 79-1-16,18 16-1 16,10 6 1-16,-46 55-2 15,49-42 0-15,45-24 2 16,12 10-2-16,41-34 1 16,24-23-3-16,20-15 1 15,18-35 3-15,3 17-3 16,70-23-6-16,19-9-9 15,34-26-23-15,117-91 31 16,-33-6 6-16,-34-4 1 16,-9-42 9-16,-70 59 4 15,-42 41 5-15,-42 30-15 16,-10 28-1-16,-10 20-4 16,-100 34 4-16,-18 30 5 15,-4 14-6-15,-44 58 0 16,51-22 1-16,36-21 1 15,17 19-1-15,36-34-1 16,34-21-7-16,11-9 9 16,23-20 1-1,30-7-6-15,97-17-7 16,-12-4-11-16,-3-42-12 16,70-62 24-16,-46-6 7 15,-40 1 3-15,-27-41 0 16,-53 44 0-16,-48 11 5 15,-14 45 7-15,-37 32 14 16,-98 24-19-16,2 39-4 16,0 18 2-16,-47 68-5 15,49-21 1-15,37-17 3 16,17 17-6-16,43-24 1 16,38-19-5-16,34 2 5 15,43-18 1-15,30-23-13 16,93-22-5-16,-22-4 2 15,-9-33 10-15</inkml:trace>
  <inkml:trace contextRef="#ctx0" brushRef="#br0" timeOffset="84056.71">19545 3611 35 0,'-16'-2'12'0,"-18"0"-7"0,-17-1 3 15,-30 16-10-15,-1 7 2 16,-291 146 6-1,188 3-6-15,106-52 0 16,59-30-2-16,23-1 4 16,45-26-1-16,0-21-1 15,60-26 2-15,-7-11-1 16,-7-4-3-16,29-62-1 16,-27-8 0-16,-22-23 4 15,-11-69-4-15,-41 32 5 16,-20 30 13-16,-31 14-12 15,-17 33-5-15,-19 32 4 16,-81 27-2-16,16 39 1 16,10 22-3-16,-10 67 3 15,43-26-2-15,34-15 2 16,34 19-6-16,19-30 3 16,2-22 6-16,90-12-3 15,-10-22 0-15,9-22-4 16,63-4 1-16,-22-18-1 15,-7-19-20-15,46-91 13 16,-34-3 1-16,-41 3 10 16,-28-15 7-16,-54 58 10 15,-14 46-3-15,-70 41-15 16,-26 13 0 0,-17 33 0-16,-60 79 0 15,41-17 0-15,26-13 1 16,19 9 2-16,39-24-6 15,34-21 1-15,14 5 0 16,14-27-5-16</inkml:trace>
  <inkml:trace contextRef="#ctx0" brushRef="#br0" timeOffset="88678.43">4820 7116 14 0,'0'-2'23'0,"0"0"1"16,0 0-16-16,0 0-5 15,0 4-3-15,0-2-1 16,0 0-1-16,0 0-1 16,0 0 3-16,0 0 2 15,-5 17 9-15,1 46-10 16,4 4 14-16,-5 0 15 15,5 37-24-15,0-22-4 16,0-13 16-16,5 15-18 16,-5-17 0-16,19-11 6 15,-17 12-3-15,1-14-3 16,-1-9 0-16,3-2 0 16,-5-23-1-1,0-9 5-15,0-1-4 0,5 3 0 16,-5-2 0-16,0 9-14 15,-5-1-31 1</inkml:trace>
  <inkml:trace contextRef="#ctx0" brushRef="#br0" timeOffset="89064.41">5164 7720 52 0,'0'0'53'0,"0"0"39"15,0 0-62-15,0 0-16 16,0 0-8-16,0 0-2 16,0 0-3-16,0 0 11 15,0 0-2-15,0 0-5 16,3-37 24-16,33 21-6 15,-10 6-6-15,15-7-7 16,48-7-6 0,-12 6 3-16,-10 3-2 0,25-9-1 15,-10 5 0 1,-15 4-2-16,12-2 0 16,-31 4-1-16,-12 10 1 15,-9-14-2-15,-5 15 2 16,-18 0-3-16,6-5 2 15,12 5 0-15,-22 0-11 16,0 0-34-16,0-2-37 16</inkml:trace>
  <inkml:trace contextRef="#ctx0" brushRef="#br0" timeOffset="89712.38">6227 6831 96 0,'22'0'30'0,"-22"-4"-5"16,0-3-19-16,0 5-8 15,0-2 1-15,0 3 4 16,0-1-4-16,0-4 2 15,2 49-2-15,1 31 1 16,18-14-1-16,-9-12 2 16,37-7-5-1,-6-15 3-15,10-11 3 16,31-13-1-16,-12 9-2 16,-9-11-11-16,4-17 16 15,-16-14-1-15,-23-12-5 16,-13-35 3-16,-10 11 8 15,-3 22 31-15,-4 2-26 16,-3 23-10-16,5 16-6 16,0-5 2-16,0 5-1 15,0-3 0-15,0 14 1 16,5 16 0-16,11 16 0 16,13 42-1-16,0-8 1 15,-2-6 3-15,9 33-4 16,-7-14 0-16,-15-10 0 15,3 29-1-15,-5-20 2 16,-10-18 3-16,-4 17-1 16,-3-21 2-16,-9-11 50 15,-34 6 7-15,2-19 7 16,10-17 47-16,-24-20-91 16,7-4-3-1,2-7-10-15,-11-58-12 0,26-19-8 16,33-66 5-1,6 23-6-15,11 23-36 16,53-16 16-16,-2 34-21 16,-5 25-115-16,10 15 72 15,-14 27 2-15</inkml:trace>
  <inkml:trace contextRef="#ctx0" brushRef="#br0" timeOffset="90031.35">7310 6906 37 0,'0'0'51'0,"0"0"4"16,0 0-51-16,0 0-7 15,0 0 3-15,0 0-3 16,0 0 3-16,0 0 4 16,0 0-4-16,0 16 0 15,-3 81-4 1,6-13 6-16,-1-30 1 16,1-17-1-16,33 2-4 15,-17-15 0-15,5-11 2 16,17-11-27-16,0 0-24 15</inkml:trace>
  <inkml:trace contextRef="#ctx0" brushRef="#br0" timeOffset="90472.33">7461 6537 32 0,'0'0'17'0,"0"0"1"16,0 0-18-16,0 0-4 16,0 0 2-16,0 0 2 15,0 0 2-15,0 0-2 16,0 0-2-16,-2 17 2 16,-44 56-3-16,41-25 0 15,5-18 1-15,-2-28 3 16,2 12 1-16,2-12-3 15,18-2 8 1,-8-24-4-16,-8-2 0 16,1 2-4-16,-10 2 4 15,1 20-1-15,-8-4-4 16,-25-12 0-16,23 16 3 16,14 2-1-16,-7 0-1 15,4 2 1-15,3 9 1 16,-2-9 3-16,2 1 2 15,0-1 19-15,0 0-12 16,0 0-6-16,0-4 1 16,-2-20-6-16,-15 20-4 15,0-15-5-15,-24 13-31 16</inkml:trace>
  <inkml:trace contextRef="#ctx0" brushRef="#br0" timeOffset="90810.31">8125 6429 45 0,'0'0'38'0,"0"0"13"15,0-3-41 1,0 1-6-16,0 0-6 16,0 0 3-16,0-2 1 15,-12 6-1-15,-87 97-1 16,42-10 5-16,25 2 5 16,23 43-9-16,6-26 1 15,-1-17 2-15,20 10-3 16,16-31-3-16,9-14 3 15,45-2 1-15,-9-17-2 16,-9-16-74-16</inkml:trace>
  <inkml:trace contextRef="#ctx0" brushRef="#br0" timeOffset="91440.27">8469 6530 53 0,'0'0'88'16,"0"0"-64"-16,0 0-14 16,0 0-14-16,0 0 1 15,0 0 3-15,0 0-3 16,0 0 5-16,0 0 0 16,0 18-2-16,0 139 2 15,5-51-2-15,-3-24 3 16,30-6-3-16,-30-30-3 15,24-10 0-15,-14-12 0 16,-9-15 0-16,9-7 2 16,2-13-1-16,6-13 1 15,-1-19 1-15,0-50 2 16,-9 26-1-16,-8 15 8 16,15 17-8-16,-15 16-2 15,1 10-4-15,-1 9 4 16,5 0 2-16,22 31 2 15,17 32-3 1,4-3-2-16,1-13 2 16,7-7 0-16,-20-17 0 15,-7-14 2-15,8-9-1 16,-15-4 4-16,-5-27-8 16,-16-40 6-16,11-2 1 15,-14-7 12-15,-5-37-11 16,-12 24-4-16,15 32-4 15,-29 11 1-15,28 27 1 16,1 20-60-16,2 1 5 16</inkml:trace>
  <inkml:trace contextRef="#ctx0" brushRef="#br0" timeOffset="91672.26">9217 6078 108 0,'3'0'18'16,"-1"0"-16"-16,3 0-7 15,-3 0 6-15,1 0-1 16,-6 0 3-16,3 0-1 16,3 15-3-16,-1-2 3 15,34 150-2 1,-24-47 3-16,2-27-7 15,-4 21-26-15,0-36-34 16</inkml:trace>
  <inkml:trace contextRef="#ctx0" brushRef="#br0" timeOffset="91889.24">8849 6241 29 0,'-2'-3'86'16,"-1"1"-61"-16,-11-4-5 15,14-5 20-15,0 2-29 16,26-4-9-16,-9-2-1 16,154-110 0-16,-51 60-1 15,-43 30-87-15</inkml:trace>
  <inkml:trace contextRef="#ctx0" brushRef="#br0" timeOffset="92296.22">9638 6370 62 0,'0'0'47'0,"0"0"16"16,0 0-36-16,0-2-16 15,0-5-9-15,0 5-3 16,0-4 0-16,2-3-2 16,87-25 2-16,-16 32 3 15,-16 4 1-15,-6 24-3 16,-25 12 0-16,-23 8 5 15,6 42-3-15,-9-14 0 16,0-7-5-16,-33 11 6 16,16-20-2-16,2-17 0 15,1-2-3-15,12-19-2 16,-1-18 2-16,-11 9 3 16,16 6-1-16,15-13 4 15,41-2-4-15,9-4-1 16,12-11-9-16,42-8-30 15,-23 4-26 1</inkml:trace>
  <inkml:trace contextRef="#ctx0" brushRef="#br0" timeOffset="92497.21">9725 6563 53 0,'0'0'10'0,"31"-2"-3"16,-5 1-3-16,15-1-4 16,3 0-11-16</inkml:trace>
  <inkml:trace contextRef="#ctx0" brushRef="#br0" timeOffset="92728.19">10701 6493 7 0,'3'0'2'0,"1"0"-1"15,-1 0 13 1,-1 0 7-16,-4 0-1 15,2 15-14-15,0 1-7 16,0 5 0-16,-3 122 4 16,3-33-3-16,3-43 0 15,-1-25 1-15,44-12-5 16,-10-11-26-16</inkml:trace>
  <inkml:trace contextRef="#ctx0" brushRef="#br0" timeOffset="93192.16">10846 6145 45 0,'-3'-2'45'0,"1"0"-42"16,-1-2-6-16,1 2 5 15,-3 1-1-15,3-1 0 16,4 0-6-16,-2 0 3 16,0 4-2-16,0-2-3 15,-31 43 3-15,28-41 5 16,3 9-1 0,-2-9-4-16,2 1-1 15,0 3 7-15,0-17-3 16,0 9 1-16,0-4-3 15,0 3 3-15,0-5 3 16,-14 10-5-16,-8 31 0 16,7-3 1-16,13 9-4 15,0 6 4-15,4-15-3 16,0-17 8-16,1-11 3 16,9-2 2-16,17-2 28 15,-24-19-18-15,7 3-4 16,-10-8 12-16,-4-21-4 15,-10 12-9-15,7 11-19 16,-24 22-27-16,29-6-39 16</inkml:trace>
  <inkml:trace contextRef="#ctx0" brushRef="#br0" timeOffset="93576.14">11271 6822 80 0,'-2'2'24'16,"-1"0"-7"-16,1-1 6 15,0 3 0-15,-1-2-19 16,-2 0-3-16,3-4 11 16,4 2-2-16,-2 0-3 15,0 0 0-15,128-2-4 16,-46-24-3-16,-3 22 0 15,22-29-1-15,-24 22 1 16,-14-4-9-16,-20-2-14 16,-38 15-18-16</inkml:trace>
  <inkml:trace contextRef="#ctx0" brushRef="#br0" timeOffset="93795.13">11485 6496 63 0,'0'-2'53'0,"0"1"-16"16,0-3-1-16,0 2-32 15,0 0-4-15,0 0 2 16,0 0-2-16,0 4-2 16,0-2 8-16,0 0-3 15,3 101-3-15,2-36 2 16,7 43 0-16,-10-17-2 15,0-7-110-15</inkml:trace>
  <inkml:trace contextRef="#ctx0" brushRef="#br0" timeOffset="94344.1">12226 6108 39 0,'0'0'78'16,"0"0"-59"-16,3-2-17 16,-3 0-3-16,0-2 1 15,0 2 0-15,0 0 1 16,0 4-2-16,0-2-1 15,36 69 0-15,-12 17 4 16,-5-16 0-16,0-6-1 16,8 8-1-16,-6-23-1 15,-6-14-3-15,-1-15 2 16,-11-10 2-16,18-9-5 16,-2-8 2-16,8-17-2 15,2-21 4-15,7-16 7 16,-15 18-3-16,-18 17-8 15,-1 24 3-15,20-11 3 16,-3 9 0-16,-2 34 0 16,5 2-1-16,4 7 1 15,27 20 2-15,-7-14-3 16,-3-23-2-16,17-18 2 16,-17 4 3-16,-9-8 8 15,12-38 6-15,-17-6 7 16,-10-12 9-16,-17-39-31 15,1 11 4-15,-1 6 21 16,-4-19-11 0,-17 32-8-16,16 24-25 15,-6 17-49-15,4 22-46 16</inkml:trace>
  <inkml:trace contextRef="#ctx0" brushRef="#br0" timeOffset="94680.07">13220 6359 1 0,'0'0'0'0,"-3"16"0"16,1 1-1-16,-1 0 1 16,3 5 1-16,0-3 0 15,3 94 0-15,42-75 1 16,-11-35 2-16,2-6 25 16,7-53-11-16,-21 0 17 15,-7 6 18 1,-15-19-15-16,-3 20-12 15,-18 12-25-15,-30 24-2 16,0 11-12-16</inkml:trace>
  <inkml:trace contextRef="#ctx0" brushRef="#br0" timeOffset="95264.04">13323 5814 59 0,'-2'-4'43'0,"-1"2"-10"16,1 0-7-16,-1 0-21 16,-1 0-3-16,8-1 1 15,-4 6 13-15,0-3 0 16,10-3-7-16,120 1-5 15,-36 4-2-15,-22 26 7 16,19 13-3-16,-16 1 5 16,-22 7 17-16,2 33-1 15,-16-6-3-15,-11 6-17 16,-4 63-6-16,-7-21-1 16,-14-4 3-16,-1 39-12 15,-4-36-50-15</inkml:trace>
  <inkml:trace contextRef="#ctx0" brushRef="#br0" timeOffset="96290">14514 6353 59 0,'-15'0'45'16,"15"0"-5"-16,0 0 5 15,0 0-28-15,0 0 5 16,0 0 35-16,0 0-28 15,0 0-4-15,0 0 12 16,10-4-19-16,115-46 3 16,-22 20 8-16,20-7-23 15,-34 11 1-15,-22 2 12 16,-7 3-14-16,-26 8 0 16,-12 6-8-16,-17 3 3 15,-5-3-4-15,2 5-90 16,5-7-35-16,-4 7-36 15</inkml:trace>
  <inkml:trace contextRef="#ctx0" brushRef="#br0" timeOffset="96799.95">15531 5931 5 0,'0'-2'5'0,"0"0"2"16,0-2 0-16,0 2-8 15,0 1 1-15,0-1-1 16,0 4 7-16,0-2 2 16,0 0 19-16,0 0-17 15,72 0 0-15,-21-2 9 16,28-11-18-16,-16 0 0 15,-10-8 4-15,7-29-2 16,-19 2 2-16,-17-3 6 16,-22-17-4-16,0 17-5 15,3 16-5-15,-24 13 2 16,0 9 2-16,-8 11 0 16,-26 4-4-16,5 18 2 15,3 6 4 1,-4 43-4-16,21-2 2 15,8-4 2-15,-4 28-1 16,22-18 1-16,-20-12 0 16,25 8-1-16,-1-19 12 15,22-14 33-15,22-6-11 16,12-14 4-16,6-14-2 16,47-4-35-16,-17-18-3 15,-19 7 1-15,6-21 2 16,-23 5-1-16,-20 2-64 15,-13 3-36-15,-23 8-16 16</inkml:trace>
  <inkml:trace contextRef="#ctx0" brushRef="#br0" timeOffset="97120.93">16604 5853 30 0,'0'-4'40'16,"0"2"-9"-16,0 0-7 15,0 0-24-15,0 1-2 16,0-1-1 0,0-2 4-16,0 2 1 15,0 2 3-15,-3 9-1 16,1 62-1-16,-10-17 6 15,12 9-4-15,2-16-1 16,15-14 1-16,19 1-4 16,-7-12 5-16,10-14-8 15,26-5-38-15,-8-1-38 16</inkml:trace>
  <inkml:trace contextRef="#ctx0" brushRef="#br0" timeOffset="97591.9">16753 5395 11 0,'-2'-2'3'0,"-1"0"-4"16,1 0 0-16,-3 1 1 15,3-3 0-15,-1 8-2 16,1-4 3 0,2 0-1-16,0 0 0 15,0 0 3-15,0 1 6 16,0 16 33-16,2-15-21 16,13-2-6-16,-6-2 17 15,-6-13-13-15,1 4-8 16,-4-2-12-16,-4 11 0 15,4 0-2-15,0-3 2 16,-29 14 0-16,26 4-1 16,-18 8 0-16,18 16-2 15,3-15 2-15,0 2 3 16,3 1-1-16,-1-24 2 16,15 9 8-16,31-8 9 15,-24-4 8-15,-7 0 3 16,-15-37-20-16,15 13-3 15,-14 2 4-15,-6-10-9 16,1 12-5-16,-15 9-24 16,-14 13-43-16,-3 3-35 15</inkml:trace>
  <inkml:trace contextRef="#ctx0" brushRef="#br0" timeOffset="98255.87">18362 5278 52 0,'2'0'59'0,"6"0"-2"15,-3-2 9-15,-5-2-59 16,0 1-6 0,2 1-3-16,-2 0 0 15,0-4 3-15,2-22-4 16,-4 49 2-16,-29 22 3 15,2 20-5-15,-60 50 4 16,2-14 0-16,-7-15 3 16,-35 14-6-16,30-29 0 15,29-19 4-15,20-11-1 16,18-14-2-16,30-24 0 16,-8 11 6-16,8-11 9 15,2 9 20-15,58-12-15 16,7 0 1-16,9-13 6 15,37-4-24-15,-25 6-4 16,-11 0 1-16,28 0 0 16,-26 2 3-16,-9 9-2 15,-1-7-22-15,-16 9-18 16,-15 0-83-16,0 4 36 16</inkml:trace>
  <inkml:trace contextRef="#ctx0" brushRef="#br0" timeOffset="98541.85">17732 6132 27 0,'-3'2'42'0,"1"-1"3"15,0 1-32-15,-1 2 3 16,1-8 48-16,-3 4-36 16,5 0-6-16,19 4 26 15,13-2-26-15,177-2-8 16,-46 0-8-16,13-2-3 16,-41-15-3-16,-37 15-1 15,13-11 1-15,-32 12-7 16,-33-14-116-16,-20 13-13 15</inkml:trace>
  <inkml:trace contextRef="#ctx0" brushRef="#br0" timeOffset="99015.82">19509 5401 50 0,'0'0'32'0,"0"0"-8"15,0 0-25-15,0 0-2 16,0 0 5-16,0 0-3 15,0 0 1-15,0 0 5 16,0 0-5-16,-14 9-1 16,-58 71 1-16,24 5 1 15,19-19-2-15,17-12-1 16,9-1 1-16,6-12 2 16,-1-11 7-16,61-4-2 15,-13-13-3-15,10-11 7 16,51 2 11-16,-17-8 1 15,-17-14 6-15,21-16-13 16,-28-1-6-16,-17-3 6 16,-17-29-1-16,-24 4 0 15,-9 0-11 1,-6-26 3-16,-14 16-2 16,-7 15-6-16,-50 3 0 15,-8 25 1-15,-12 26-149 16</inkml:trace>
  <inkml:trace contextRef="#ctx0" brushRef="#br0" timeOffset="100935.71">5467 9093 58 0,'-19'0'75'0,"19"0"-74"0,0 0-1 16,0 0 13 0,0-14-1-16,0-1-11 15,0-10-2-15,14-196 1 16,25 67 2-16,16 31 0 15,46-5-2-15,-2 31 0 16,-5 28 3-16,67-17-6 16,-29 31 0-16,0 15 4 15,61 26 2-15,-32 12-3 16,-9 4-3-16,76 37 4 16,-38-4-2-16,-12 12 1 15,106 31-1-15,-46-13 3 16,-12-11-4-16,92 13 2 15,-59-23 10-15,-30-14 13 16,81-28-8-16,-57 0-1 16,-32-4-4-16,60-46-6 15,-64 10 0-15,-34-4 11 16,33-50-14-16,-52 9-1 16,-37-10 1-16,18-49 0 15,-44 21 0-15,-24 19 0 16,-10-24 5-16,-29 36 16 15,-18 20 17-15,-18 6-23 16,0 27 2-16,1 19-9 16,-6 16-11-1,3-6 2-15,0 6-9 16,0 1 4-16,0-1 4 16,0-6 1-16,24 34 0 15,-7 13-2-15,10 10-11 16,16 38-1-16,-4-16 5 15,-3-2 8-15,21 40-4 16,-13-19-4-16,-13-18-14 16,3-7 20-16,-20-27 2 15,3-24 3-15,-3-12-1 16,-4 2-2-16,-8-13-3 16,22-51 3-16,-21-18 0 15,18-6-13-15,13-48-12 16,7 24 8-16,14 19 17 15,34-13 0-15,-9 31-1 16,-13 21 1-16,39-4 0 16,-15 15 1-16,5 7 3 15,54 2-4-15,-28 10 2 16,-9 5-2-16,36 13 3 16,-21-9 2-16,-17 11 3 15,55 2-2-15,-27 11-1 16,-14-11 1-1,46 28-1-15,-29-29 4 16,-5 18 2-16,63-15-9 16,-34 14 3-16,-20-16 6 15,52 0 0-15,-37 2 2 16,-24-2 21-16,38-4-19 16,-45-2-4-16,-22 2 6 15,25 0-12-15,-27 0 3 16,-25 1 11-16,25-14-9 15,-19 11-1-15,-8-13-6 16,29 2-1-16,-9 2-1 16,-15-5 0-16,44-14 2 15,-34 1-2-15,-3-1 2 16,24-26 1-16,-26 2 0 16,-21-1 4-16,-8-33-5 15,-24 20 2-15,-14 16-1 16,-20-2 0-16,15 13-1 15,-15 12-42-15,1-3-68 16,-1 8-61-16</inkml:trace>
  <inkml:trace contextRef="#ctx0" brushRef="#br0" timeOffset="110528.15">7021 4268 2 0,'19'0'1'16,"10"0"1"-16,2 0-2 16,10 0-1-16,7 0 0 15,203-2 5-15,-69 0-2 16,-66 2 2-16,-37 0 11 16,3 0-9-16,-19 0 0 15,-13 0 3 1,27-2-5-16,-10 0 2 15,-2-11 8-15,32 9-15 16,-16-14 3-16,-6 16 5 16,21-18-7-16,-24 18 1 15,-14-13 0-15,14 13 0 16,-5-11-1-16,-4 9 2 16,21-14 0-16,-14 16 0 15,-17-17 2-15,12 12-2 16,-17-3 3-16,-7-1-2 15,12-2-5-15,-5 11 1 16,-7-16 2-16,21 16 1 16,-6-7-2-16,-8 7 0 15,5 0 0-15,0 0 0 16,-5 0 2-16,31-11-1 16,-19 11 1-16,-7-1 0 15,29-11 0-15,-17 13-1 16,-10-11 2-16,27 1-1 15,-12 2-2-15,-5-8 10 16,12 1-5-16,-29-1-2 16,-3 0 7-16,6-2-7 15,-13 1 2 1,-9 5 16-16,-26 11 0 16,6-9 3-16,-6 9 13 15,16-4-24-15,0 3-9 16,-16-22-5-16,21-4 1 15,-12 3 2-15,2-2 0 16,0-24 1-16,1 3 1 16,-13 5-4-16,15-18-2 15,-14 12 3-15,-1 7 0 16,-4-14-3-16,-1 12 2 16,1 6 4-16,-1-13-4 15,-9 11 0-15,10 5-1 16,-10-16 2-16,9 13-1 15,-9 8 6-15,10-1-3 16,-17 10 0-16,16 7-6 16,-9 2 4-16,10 11-2 15,2-5 0-15,-12-18 3 16,10 18-2-16,-1-6 0 16,-6-9-1-16,4 5 1 15,2-4 0-15,1 6 0 16,-15 15-1-16,15-5-4 15,2 3 7 1,0-9-2-16,-3 9 1 16,-6 2-1-16,9 0 1 15,0 0-2-15,0 0 2 16,0 0-1-16,0 0-2 16,0 0-1-16,0 0 1 15,-20 0-1-15,-25-4 4 16,-11 4 0-16,-1-5-4 15,-32 3 5-15,9 4-1 16,11 3-6-16,-20-5 8 16,26 4-2-16,8-4-4 15,-3 2 1-15,3 7 3 16,11-7 1-16,-16 0-2 16,12 3 0-16,2 1 1 15,-38 3 0-15,14-7 0 16,8 19-2-16,-17-8 2 15,6-6-1-15,16 4 1 16,-23-9 1-16,18 20 1 16,6-22-7-16,-11 2 3 15,14 2 0-15,5-2 2 16,-27 0-3-16,11 0 1 16,6-1 3-16,-7-1-2 15,7 0 0 1,-2 0-2-16,-29-1-1 15,26-1 4-15,11 0 3 16,-13 0-3-16,2-2-2 16,1-3 0-16,-40 5 0 15,16-2 0-15,7 2 1 16,-35 1 2-16,28-1-4 16,4 0 2-16,-21-2-1 15,28 8 1-15,20-2 0 16,-8 0-1-16,20-1 1 15,17 1-2-15,-6 2 2 16,11-2 3-16,1 0-3 16,-11 1-1-16,0-3 3 15,0 2-1-15,-15 2-1 16,3-4 2-16,4 0-4 16,-26 0 2-16,12 2-1 15,12 0 0-15,-14 0 1 16,9 11-2-16,3-13 2 15,-8 2 0-15,3 9 2 16,7-9-5-16,-9 11 2 16,2-10 2-1,0 10 0-15,-15-11 0 16,18 17-1-16,1-16-2 16,-18 16 1-16,21-17 1 15,2 11-1-15,-16-9 3 16,19 7-1-16,5-9-3 15,-8 11 0-15,8-11 0 16,7 16 1-16,-15-7 1 16,13 1-3-16,-10-1 2 15,-5 0 3-15,12 2-1 16,5-4-2-16,24-7 1 16,-14 7 2-16,11-7-8 15,-14 13 5-15,15 2 1 16,4-6 4-16,10 22-4 15,3-1 0-15,9 2-2 16,22 18 2-16,-10-4 1 16,2 4-3-16,8 36 2 15,-5-12 1-15,-5-4 0 16,12 34-2-16,-5-20 0 16,-2-13 0-16,7 21 1 15,-12-21 0-15,-14-6-4 16,-8 15 4-16,-14-23 2 15,24-16-2-15,-21 0 2 16,11-17-2 0,-9-24 0-16,-5 9 0 15,2-9 0-15,-2 0 1 16,0 11 1-16,3-11-2 16,-1-2-1-16,8 0 1 15,7 3-4-15,-3-3 4 16,58-3 0-16,12-12 1 15,13 4 0-15,110-19-1 16,-13 0 0-16,-1-3 1 16,95-14 0-16,-66 10 0 15,-42 9-2-15,17 7 1 16,-67 14 1-16,-50 5-5 16,-35-7 4-16,-42 7-1 15,-3 2-17-15,5 0-21 16,-1 0-41-16</inkml:trace>
  <inkml:trace contextRef="#ctx0" brushRef="#br0" timeOffset="112120.05">8936 9155 7 0,'-17'0'1'0,"17"0"4"0,0 0 19 16,0 0-18-16,0 0-3 15,0 0 13 1,0 0-4-16,0 0 4 15,0 0 20-15,0 0-11 16,0 0-5-16,46-2-11 16,28-19-7-16,-4-3 0 15,-3-2-5-15,29-11 3 16,-21 9 1-16,-12 6 0 16,-11-6 0-16,-20 2 0 15,-8 0 3-15,-10-15-4 16,-11 6 2-16,-1 3-1 15,-4-18-1-15,-1 7 2 16,-18 6-4-16,-18-1 1 16,-9 14 1-16,-7 11-4 15,-32 11 5-15,15 1 0 16,12 2-3-16,-22 18 2 16,17 7-1-16,12 6-1 15,5 31 1-15,19-9 1 16,12-4 2-16,15 21-4 15,0-19 1-15,-1-2 3 16,22 13-1-16,3-11 2 16,12-7 13-16,40 11-3 15,-6-11 1 1,-3-14 0-16,31 1-12 16,-24-10 3-16,-7-13 12 15,17-5-1-15,-17 4-2 16,-8-8 3-16,25-2-9 15,-12-11-5-15,-5 2 0 16,7-15-1-16,-19 3-1 16,-22 5 3-16,0-8-7 15,-11 13 2-15,-18 9 2 16,8-5-7-16,-8 5-23 16,-2 2-153-16</inkml:trace>
  <inkml:trace contextRef="#ctx0" brushRef="#br0" timeOffset="112789.01">7440 9564 15 0,'-5'0'17'15,"5"0"16"-15,0 0-25 16,0 0 2-16,0 0 4 15,0 0-3-15,0 0 7 16,0 0 35-16,0 0-39 16,14-4-1-16,82-27 5 15,32-12-14-15,-22 8-2 16,-10-3 2-16,17-12-3 16,-29 15 0-16,-21 9 4 15,-15 9 2-15,-17 10 3 16,-28 5 7-16,4 2-14 15,-7-4-4-15,17 4-3 16,-49 13 6-16,-23-2-2 16,-10 6 0-16,-36 5 3 15,19 2-5-15,12 8 3 16,1 5-1-16,11-14 0 16,17-14-2-16,0-5-1 15,36-3 3 1,-9 16 1-16,12-15-1 15,-8-2 0-15,10 0 5 16,0 0 6-16,17-2-2 16,12-13 1-16,31-16-7 15,-7 1 0-15,-8 8-5 16,13 3 1-16,-24 0 2 16,-13 12-5-16,-18 3 2 15,2 4-5-15,-1-2-123 16,11 2 20-16</inkml:trace>
  <inkml:trace contextRef="#ctx0" brushRef="#br0" timeOffset="113351.98">10355 8950 46 0,'2'0'39'15,"1"0"14"-15,-1 0-35 16,0 0-9-16,3 0-9 16,-2 0 1-16,-3 0 0 15,4 0 0-15,-1 0-2 16,-6 0 2-16,3 0 1 16,-4 28 6-16,-11 4 3 15,13 9-10-15,-17 20 2 16,16-5 0-16,1-4-1 15,4 13 1-15,1-18 0 16,-1-14-1 0,39 2-2-16,-12-14 0 15,12-3 4-15,33-6-17 16,-9-11-43-16</inkml:trace>
  <inkml:trace contextRef="#ctx0" brushRef="#br0" timeOffset="113870.94">10499 8682 56 0,'0'-2'36'0,"0"1"-14"15,0-1 12-15,0 0-21 16,0-2-6-16,0 0-7 15,-2 3 0-15,2-1-1 16,0-4 0-16,-48-22 0 16,45 26 0-16,-4 2 0 15,5 2-2-15,2 6 4 16,-3-7-4-16,3 14 2 16,3-13-2-16,-3 6 8 15,2-6-3 1,17-2 0-16,8-2 0 15,-27 2 0-15,17-25-2 16,-15 14 3-16,-4-13-3 16,-15 7 0-16,7 6-1 15,-9 9 3-15,14 2-4 16,-2 0-3-16,-17 21 4 16,21-3 0-16,1-1-2 15,4-2 2-15,1-11 1 16,16 1 1-16,17-3 2 15,-24-4 2-15,3 0 8 16,-13-31-4-16,12 18 7 16,-11-2 11-16,-6-7-26 15,-1 9-1-15,-20 12-1 16,2-12-2-16,5 13-9 16,-5 4-120-16</inkml:trace>
  <inkml:trace contextRef="#ctx0" brushRef="#br0" timeOffset="114303.92">11863 8506 106 0,'2'0'39'15,"1"0"-18"-15,-1 0-10 16,3 0-9-16,-3 0-1 16,1 0 0-16,-3 0-3 15,-15 1 1-15,-4 3 4 16,-178 111-5-16,65-38 0 15,31-14 7-15,2 8-5 16,36-25-1-16,27-12-1 16,17-6 1-16,17-10 5 15,-3-1 10-15,36 3-6 16,8-10-1-16,18-7 2 16,64-1-8-16,-11-4-2 15,-4-1 5-15,34-10-4 16,-35 11-2-16,-30 0-70 15,14 0 10-15,-34 0 2 16</inkml:trace>
  <inkml:trace contextRef="#ctx0" brushRef="#br0" timeOffset="114535.91">11245 9276 68 0,'0'2'72'0,"0"1"-35"16,29-3-7-16,-5 0-11 16,26-2-18-16,3 1-3 15,255-22 4-15,-87-1-4 16,-76 9-13-16,-49 4-141 15</inkml:trace>
  <inkml:trace contextRef="#ctx0" brushRef="#br0" timeOffset="114927.88">13070 8615 81 0,'3'0'49'16,"-1"0"-17"-16,15 0 1 16,-17-2-29-16,0 1-5 15,0-3 0-15,0 2-1 16,0 0 1-16,0 4 5 16,-72 24-2-16,33 9-4 15,8 3 0-15,19 19 1 16,10-16-1-16,4-4 1 15,34 4 1-15,3-15 0 16,16-14 2-16,44-11 0 16,-6-2-3-16,-8-16 17 15,6-22 3-15,-33 2-7 16,-22-3 66-16,-17-30-69 16,-17 10-8-16,-4 3 1 15,-46-12-1-15,0 18-2 16,-10 24-3-16,-53 25-43 15,3 0-82-15</inkml:trace>
  <inkml:trace contextRef="#ctx0" brushRef="#br0" timeOffset="117327.74">20582 1594 37 0,'3'21'3'0,"-1"3"1"16,0 9 9-16,1 21-8 16,-1 4-4-16,3 251 70 15,-3-43 4-15,1-76-47 16,-6-40-16-16,1 38-10 15,-3-44-2-15,3-29 4 16,4 21-4-16,3-32-3 16,-3-13 4-16,20 30 0 15,-20-22 2-15,1-14 1 16,11 32 0-16,-11-26-1 16,18-7 6-16,-6 35-8 15,11-15-2-15,1-9 5 16,9 45-6-16,-12-27 1 15,-3-10 3-15,8 29-3 16,-9-28 2-16,-4-7-4 16,6 37 4-16,-5-21 0 15,-7-20-4-15,2 30 3 16,-3-26 2 0,-6-8 0-16,25 45 0 15,-25-19 12-15,23 1 2 16,-6 64-16-16,1-24-1 15,-2-18 1-15,6 29 1 16,-16-38-1-16,-4-25 41 16,19 35-30-16,-22-23-11 15,1-14 1-15,9 36 4 16,-10-19-2-16,1-17-6 16,-1 47 5-16,0-24 4 15,1-6-1-15,-6 35-4 16,1-31 2-16,0-23-1 15,-1 40 2-15,-9-30 9 16,10-12 7-16,-15 32-15 16,15-16-4-16,-18-10-1 15,18 34 4-15,-13-27-1 16,13-21-9-16,-8 31 6 16,8-28 0-16,-10-13 3 15,10 11-2-15,-15-24-1 16,14-19-3-16,-6-5 6 15,4-13-1 1,3-10-8-16,-8-3-3 0,8-13-25 16,2-3-221-1</inkml:trace>
  <inkml:trace contextRef="#ctx0" brushRef="#br0" timeOffset="119207.63">409 1105 4 0,'-10'0'4'16,"10"24"-2"-16,0-7 1 15,0 7-1-15,0 0 8 16,0 1 0-16,0 157-7 16,5-74 0-1,-5-39-4-15,15-1 1 0,-15-23-1 16,31-13 5 0,0 10-2-16,-4-10-1 15,4-8 5-15,17 8 0 16,-2-4 0-16,-15-8 2 15,29 8 9-15,-5-7 0 16,3-5 7-16,31 9-10 16,-14-12-4-16,-13-2-1 15,37-4-7-15,-32-5 1 16,-4 17 13-16,-1-17-10 16,-14 12-3-16,-12-14 2 15,-9 4-1-15,-22 0-1 16,7-4 3-16,-12 0-2 15,4 0-1-15,-4 0 0 16,5 0-2-16,0 0-1 16,-5 0-48-16,5 0-37 15</inkml:trace>
  <inkml:trace contextRef="#ctx0" brushRef="#br0" timeOffset="122322.45">1078 50 15 0,'0'-3'7'0,"0"1"11"16,0-2-12-16,0 4-3 16,0-4-2-16,0 4-2 15,0-4 3-15,0 1-1 16,0 3-2-16,0 0 0 16,-15 0 3-16,-16 11-3 15,-12 9-2-15,6 8 6 16,-25 34-3-1,14-10 1-15,-10-4-4 16,-14 30 2-16,14-14-3 16,17-7 6-16,-12 19 0 15,17-14-4-15,0-6 4 16,-2 16-2-16,11-14-2 16,3-6 3-16,7 9-1 15,8-5 2-15,9-7 5 16,-17 32 5-16,17-12-6 15,-5-9-1-15,5 5-5 16,0-20-2-16,0-6 10 16,0 18 4-16,5-5-4 15,-5-3-7-15,5 16-2 16,7-11 3-16,-7-6 1 16,21 4-2-16,-11-9 0 15,1-9 4-15,25 14-3 16,-5-16 0-16,3 1 6 15,19 4 1-15,-13-1-2 16,-1-9 4-16,18 11-3 16,-4-5 2-16,-8-11 2 15,25 3-9-15,-13-9 0 16,-4 5 23-16,46 12-15 16,1-14-8-1,-6-12-3-15,36-5 5 16,-39 19-3-16,-19-19 8 15,17 7-7-15,-20-5 1 16,-6-4 7-16,30 3-9 16,-14-3 1-16,-7 4 5 15,20-4-6-15,-20-4 0 16,-8 4 2-16,40-20-4 16,-11 16 5-16,-9-16 4 15,53 3-6-15,-17 0-1 16,3-1 1-16,52-20-2 15,-33 10-1-15,-15 6 1 16,44 4 1-16,-44 3-3 16,-21 2 1-16,40-12 1 15,-28 5-2-15,-13 3 4 16,47-11-4-16,-25 6-2 16,-12 2 6-16,41-3-4 15,-35 1-1-15,-25 5 3 16,14 0 0-1,-26 1-2-15,-17 5 1 16,15 1 1-16,-13 8-1 0,-16-7 1 16,26 5 1-1,-21 4-3-15,-1-15-4 16,42 14 6-16,-13-12-1 16,-2 9 1-16,43-11-1 15,-23 11 0-15,-18-5-3 16,25 9 5-16,-27-4 1 15,-5 4-6-15,36-3 3 16,-26-1 0-16,-5 4 1 16,31-4-1-16,-26-5-1 15,-5 9 3-15,31 0-5 16,-26 0 2-16,-19 2 2 16,18 1-2-16,-25 16 2 15,-6-19 2-15,37 24-5 16,-8-11 3-16,-2-4-2 15,56 10 0-15,-20-8 3 16,-12-1-1-16,38 4-1 16,-31 1 0-16,-23-4-1 15,11 4 0-15,-26-5 1 16,-10-7 3-16,22 18-2 16,-5-17-3-16,-5 5 6 15,51-7-5-15,-27 0-1 16,-14-4 9-16,28 0-6 15,-21 0 0 1,-14-9 1-16,16 7-2 16,-26-13 1-16,-12 14 2 15,17-10-4-15,-10 13-1 16,-7-4 4-16,31-9-4 16,-4 9 1-16,-3 2 2 15,45-11 1-15,-23 11-2 16,-15 1-1-16,27-12 3 15,-36 13-1-15,-15-12 1 16,12 11-1-16,-5-14 0 16,-16 11 5-16,23-9-3 15,-16 9-1-15,0-24-4 16,41-3 0-16,-22 5 3 16,-13 1 0-16,13-2-1 15,-16 2 1-15,-11 9 1 16,32-22-4-16,-24 7 3 15,-5-1 4-15,19-24-4 16,-14 12-1-16,-10-7 0 16,17-21 0-16,-24 9-1 15,-15 5 8-15,-14-22-6 16,-21 11-1-16,-1 11-2 16,-4-25 3-1,-13 18-2-15,10 13 1 16,-16-21 1-16,18 23-4 15,-23 11 6-15,16-15-1 16,-4 7-2-16,-5 3-2 16,-6-18 1-16,4 14 0 15,2 7-1-15,-25-15 2 16,-1 11 1-16,-4 5-1 16,-20-9 1-16,16 12-1 15,5 13-1-15,-17 7 0 16,14 17 3-16,-6 0-3 15,-32 0 0-15,9 0 1 16,8 0 1-16,-34 0-4 16,17 0 0-16,7 0 3 15,-33 0-1-15,36 0 4 16,9 0-3-16,-14 0 2 16,14 0-2-16,3 0-1 15,-32 0 0-15,17 0-1 16,5 0 4-16,-41 0-1 15,10 0 0-15,14 0-1 16,-28 0 0-16,33 0-1 16,9 0 1-1,-23 0 0-15,16 0-3 16,5 0 8-16,-21 0-6 16,16 0 1-16,6 0 0 15,-40 0 2-15,6 0-3 16,4 0-1-16,-74 0 2 15,33 0 1-15,11 0 2 16,-49 0-5-16,43 0 1 16,31 0-1-16,-11 0 3 15,31 0-2-15,16 0-3 16,-38 0 8-16,27 0-4 16,9 0 2-16,-21 0-2 15,7 0 0-15,7 0-1 16,-58 0 1-16,15 0 0 15,4 0-3-15,-23 0 6 16,45 0-3-16,24 0 0 16,-17 0-1-16,25 0 1 15,11 0 1-15,-40 0-1 16,11 0 0-16,8 0 2 16,-36 0-2-1,17 0 0-15,9 0-2 16,-24 0 1-16,34 0 1 0,14 0 1 15,-29 0-3 1,25 0 2-16,11 0 2 16,-9 0-3-16,14 0 1 15,10 0 4-15,-38 0-5 16,6 0-2-16,3 0 2 16,-48 0 3-16,24 0-4 15,12 0-2-15,-19 0 7 16,24 0-1-16,26 0 0 15,-7 0-4-15,15 0-1 16,14 0 0-16,-13 0 2 16,-1 0 2-16,-8 0-1 15,-38 0 0-15,9 0 4 16,-40 0-7-16,14 0 6 16,12 0-4-16,-24 0 1 15,31 0 0-15,17 0 3 16,-19 0-3-16,24 0 0 15,9 0 1-15,-26 0-3 16,15 0 2-16,1 0 2 16,-42 0-2-1,16 0 0-15,10 0-4 0,-26 0 4 16,26 0 0 0,17 0 2-16,-22 0-1 15,24 0 0-15,-2 0-1 16,-29 0-3-16,19 0 0 15,15 0 7-15,-22 0-7 16,19 0 1-16,8 0 9 16,-6 0-7-16,15 0-2 15,8 0 4-15,-13 0-1 16,10 0-1-16,-3 0-1 16,-38 0 2-16,10 0-1 15,2 0-4-15,-15 0 4 16,15 0 2-16,10 0-2 15,-12 0-1-15,7 0-1 16,14 0-1-16,-36 0 5 16,15 0-2-16,7 0-5 15,-34 0 6-15,17 0-1 16,12 0 1-16,-12 0-2 16,26 0 1-16,20 0 0 15,7 0-2-15,14 0-18 16,8 0-71-16,14 0 38 15,-12 0-10 1</inkml:trace>
  <inkml:trace contextRef="#ctx0" brushRef="#br0" timeOffset="125648.25">21850 1922 26 0,'0'-4'29'0,"0"4"30"16,0-4-28-16,0 1 4 15,0 1 21-15,0 0-37 16,0 0-6-16,0 4-3 15,0-2-9-15,0 0-3 16,-5-2 3-16,5-15-3 16,-2 14 1-16,-1 1-3 15,1 0 3-15,-1 2 1 16,3 0 0-16,-2 9 0 16,0 8 1-16,-1 9-1 15,-2 32 0-15,3-10 1 16,0-3-3-16,-1 16 1 15,1-13 2-15,-1-5-1 16,3 20 2-16,0-9-2 16,0-2 6-16,-2 14-5 15,-1-24-1-15,-1-14-1 16,1-26 1-16,3 4 0 16,-2-3 0-16,2-1-3 15,0 6-19 1,-3-5-144-16</inkml:trace>
  <inkml:trace contextRef="#ctx0" brushRef="#br0" timeOffset="125984.23">22009 2279 29 0,'0'0'77'16,"0"0"-47"-16,0 0-10 16,0 0-1-16,0 0-9 15,0 0 2-15,0 0 17 16,0 0-4-16,0 0 5 16,0 0 35-16,74-45-43 15,3 19-5-15,17 8-1 16,31-10-14-16,-48 11-3 15,-19 4 2-15,-8 2-3 16,-9 9 1-16,-17-13 3 16,-19 15-4-16,2 0 0 15,-4-6-93 1,-1 6-3-16,0 0-23 16</inkml:trace>
  <inkml:trace contextRef="#ctx0" brushRef="#br0" timeOffset="126544.2">23004 1797 49 0,'0'0'69'16,"0"0"21"-16,0 0-79 15,3-2-13-15,-3 0-5 16,0 1 6-16,0-1-1 15,0 0 5-15,0 4-2 16,2 40 0-16,3-1-6 16,5 19 5-16,-8-12-5 15,22-11 2-15,0-9 3 16,7-11 1-16,5-13 5 16,27-8-4-16,-10-14-4 15,-5-9-5-15,12-56 1 16,-19 8 6-16,-15 12 9 15,-21 5 5 1,10 23-11-16,-13 33-7 16,-2-16 2-16,5 18-1 15,-5-13 0-15,17 42 6 16,-12 18-2-16,11 11 2 16,6 48-4-16,7-10 1 15,-3 1-3-15,1 31 2 16,-6-18 2-16,-8-21 1 15,-11 29-1-15,-4-33-2 16,-1-18 6-16,-71-2 0 16,18-20 15-16,-6-13 61 15,-47-16-22-15,20-14 8 16,20 0-26-16,1-32-39 16,27-9-10-16,39-80 1 15,4 9-8-15,18 4-36 16,52-7 9-16,0 37-29 15,-2 24-146-15</inkml:trace>
  <inkml:trace contextRef="#ctx0" brushRef="#br0" timeOffset="126832.18">23930 2011 42 0,'0'-4'41'16,"0"2"4"-16,0 1-4 15,0-1-37-15,0-2-4 16,0 2-2-16,0 0 2 16,0 4 0-16,0-2 3 15,-2 9-1-15,-29 81-1 16,21-16 1-16,8 10-1 15,-1-26-1-15,6-16 1 16,-1-8-7-16,27-17 6 16,-17-10-22-16,34-7-44 15</inkml:trace>
  <inkml:trace contextRef="#ctx0" brushRef="#br0" timeOffset="127272.16">23988 1691 91 0,'-5'-4'21'15,"3"1"-11"1,-1 3-11-16,1-4 1 16,0 2-1-16,4 0 3 15,-2-2-2-15,0 3-4 16,0 1 7-16,0 0-4 15,0 0-4-15,0 0 1 16,0 0 7-16,0 0-1 16,24 1 2-16,-5-2-1 15,-16 1-2-15,9 0 4 16,2-19-4-16,-9 17-2 16,-5-5-3-16,-5-10 5 15,-21 13-1-15,26 4-2 16,-29 0 1-16,29 0-2 15,0 0-1-15,0 0 10 16,0 0 7-16,0 0 46 16,0 0-34-16,0 0-13 15,0 0 7-15,2-20-7 16,13 20-8-16,-13 0-5 16,-2-21-13-16,-2 6-40 15</inkml:trace>
  <inkml:trace contextRef="#ctx0" brushRef="#br0" timeOffset="127583.16">24844 1364 45 0,'0'0'93'0,"0"0"-61"16,0 0-8-16,3-4-19 16,-3 0-7-16,0 4 2 15,0-4 0-15,0 3 4 16,0 1-1-16,-84 89 1 16,-5 41-2-16,14-5-1 15,22-8 4-15,-9 73-1 16,23-32-2-16,17-20-1 15,22 10-2-15,3-40 3 16,52-28-2-16,39 4 2 16,-3-36-3-16,-4-20-83 15</inkml:trace>
  <inkml:trace contextRef="#ctx0" brushRef="#br0" timeOffset="128551.08">24900 1583 57 0,'0'0'46'0,"0"0"22"15,0 0-55-15,0 0-10 16,0 0-6-16,0 0 2 16,0 0-1-16,0 0 6 15,0 0-4-15,0 21 0 16,0 94 0-16,0 6 1 16,0-39 1-16,0-23-1 15,2-12-2-15,10-21 0 16,-9-13 7-16,37-11-2 15,-13-4-2-15,4-9 0 16,27-47-5 0,-10 2 6-16,-7-5 5 15,-7-19-2-15,-13 24 8 16,-11 23-4-16,-8 16-11 16,1 13 0-16,6 4 2 15,-6 28-2-15,-3 4-1 16,0 10 2-16,12 29-4 15,7-21 2-15,10-14 5 16,-3-7 7-16,-2-14 6 16,0-15 15-16,29-13-9 15,-17-11 12-15,-7-19-7 16,-12-50-17-16,-5 13 9 16,-10 10 10-16,1-10-21 15,2 22-4-15,-3 26-11 16,-4 32-30-16,2-3-48 15,0-10-83-15,-5 26 72 16</inkml:trace>
  <inkml:trace contextRef="#ctx0" brushRef="#br0" timeOffset="128776.08">25754 1232 131 0,'0'0'66'0,"0"-2"-37"16,0-9-28-16,0 11-4 16,0-4 1-16,0 2 1 15,0 0 2-15,0-2 1 16,0 43-3-16,-3 41 2 16,1-14-2-16,-1-1 3 15,-1 24-1-15,1-16-21 16,1-5-134-16</inkml:trace>
  <inkml:trace contextRef="#ctx0" brushRef="#br0" timeOffset="129016.05">25208 1207 113 0,'0'0'60'15,"0"0"-19"-15,0 0-14 16,2-1-22-16,-2-7 6 16,22-7 23-16,19 10-11 15,221-85-10-15,-72 27-9 16,-15 26-3 0,-52 13-1-16,-39 14-15 15,-21 3-36-15,-37 3-46 16</inkml:trace>
  <inkml:trace contextRef="#ctx0" brushRef="#br0" timeOffset="130279.98">26208 1687 110 0,'0'-3'31'0,"0"3"-7"15,0-4 6-15,0 2-20 16,0 4-3-16,0-2-2 16,0 0-3-16,0 0-4 15,17-2 0-15,86-37 3 16,-38 30 0-16,-19 7-3 16,-7 0 2-16,-15 4 1 15,-10 22 2-15,-14 39-4 16,-2 6 0-16,-49-4 2 15,-21 32 1-15,7-21-2 16,10-20-3-16,9-2 2 16,20-21 2-16,11-5 0 15,13-11-1-15,-1-15-1 16,3 7 12-16,15 2-4 16,14-9-5-16,26-4-2 15,70-14-15-15,-26-10-36 16,-13-4-95-16</inkml:trace>
  <inkml:trace contextRef="#ctx0" brushRef="#br0" timeOffset="130486.97">26076 1927 23 0,'0'0'83'15,"0"0"-46"-15,0 0-14 16,0 0 16-16,0 0-18 16,0 0-3-16,26-2-6 15,10-1-12-15,193-55-2 16,-75 34-84-16,-7 13-22 16</inkml:trace>
  <inkml:trace contextRef="#ctx0" brushRef="#br0" timeOffset="130759.95">27226 1780 102 0,'0'-3'55'0,"0"-1"-16"15,0 2-21 1,0 0-21-16,0 0 2 15,0 0 4-15,0 1-1 16,0-3-2-16,-3 17 1 16,-91 95 0-16,56-34-3 15,16-18-1-15,20 11 2 16,-10-13 1-16,12-17 1 16,5-13-4-16,31-12-14 15,0-11-124-15</inkml:trace>
  <inkml:trace contextRef="#ctx0" brushRef="#br0" timeOffset="131111.93">27295 1416 34 0,'0'0'12'16,"0"-4"-10"-16,0 0-4 15,0 4 0-15,0 0 3 16,0 0 1-16,0 0-4 16,-2 4 1-16,2 2-1 15,0 74 3-15,2-49 0 16,20-14-2 0,17-17 4-16,-11 4 1 15,-1-8 13-15,-1-20-2 16,-6 0 1-16,-6-6 18 15,-12-13-16-15,-2 11-5 16,-2 14-7-16,0 14-6 16,-6 0-1-16,4 1 1 15,-6-5 1-15,-14 8-3 16,21 11-60-16,-23-11-2 16</inkml:trace>
  <inkml:trace contextRef="#ctx0" brushRef="#br0" timeOffset="131463.91">27774 1814 60 0,'5'0'13'16,"-3"0"-7"-16,1 0 32 15,-1 0-21-15,0 0-6 16,1 0-4-16,-6 0-1 16,3 0 1-16,0 0 25 15,0 0-7-15,0 0-5 16,49-2-2-16,56-13-16 15,-8 6 0-15,-4-6-1 16,30-2-4-16,-32 0-7 16,-21 10-61-16,-19 3 6 15,-25 2-10-15</inkml:trace>
  <inkml:trace contextRef="#ctx0" brushRef="#br0" timeOffset="131705.9">27986 1578 61 0,'0'0'41'0,"0"-4"3"15,0 0-30-15,0 4 20 16,0-4 50-16,0 4-70 16,0-3-10-16,0 3-7 15,0 11 9-15,0 82-7 16,0-19 3-1,-3 30-1-15,1-16-1 16,-1-3-40-16,-18 18-33 16,9-27-21-16</inkml:trace>
  <inkml:trace contextRef="#ctx0" brushRef="#br0" timeOffset="132215.85">28537 1468 75 0,'4'0'105'15,"6"0"-61"-15,-8-2-17 16,-2 0-13-16,0-2-17 16,3 1 0-16,-3 3 2 15,0-4 5-15,2-2-2 16,8-1-2-16,-8 61 0 15,1-2 1-15,-3 0-2 16,2 26-2 0,0-18 0-16,10-16-1 0,-2-5-5 15,4-16 2-15,1-12 7 16,11-7 1 0,3-4-2-16,7 0 1 15,27-52-3-15,-17 7 4 16,-6 0 20-16,-1-12-4 15,-15 21-6-15,-22 16-14 16,-2 20-1-16,3 0 3 16,-3-11 1-16,2 25-1 15,1 13 0-15,16 4-5 16,7 8 5-16,1-18-1 16,-6-8 8-16,23-10 7 15,-6-1 13-15,3-4 25 16,10-40-38-16,-13 3 2 15,-7-10 1-15,1-35-5 16,-16 12-7-16,-13 11-3 16,6 1-12-16,-9 27-51 15,0 29-185-15</inkml:trace>
  <inkml:trace contextRef="#ctx0" brushRef="#br0" timeOffset="132512.85">29393 1671 27 0,'0'0'29'0,"0"1"-18"16,0 3-12-16,0-2 1 16,0 0 0-16,0-4 2 15,0 2-3-15,0 0-2 16,2 9-2-16,17 40 6 15,-7-25 9-15,5-13 56 16,17-9 1-16,-10-4-16 16,-2-9 43-16,-5-26-36 15,-15 5-38-15,8-7 5 16,-13-11-11-16,-6 11-13 16,-8 11-15-16,-46 9-41 15,8 17-67-15</inkml:trace>
  <inkml:trace contextRef="#ctx0" brushRef="#br0" timeOffset="134638.72">29362 932 20 0,'-3'-2'75'16,"1"0"-27"-16,-1 0 2 16,1 2 23-16,4-7-44 15,-4 7-11-15,2-4-13 16,0 4-3-16,0-3-4 15,-22-27-2-15,20 26 3 16,2-7 0-16,-3 2-2 16,6 25 3-16,21 12 2 15,2 9-1-15,56 32-1 16,-5-4 2-16,-7-1 0 16,24 31-3-16,-22-12 0 15,-14-18 2-15,2 25 3 16,-19-14-4-16,-20-3 4 15,-18 31-1-15,1-13-1 16,-8-11 1-16,-40 28-1 16,3-26-3-16,-4-10 1 15,-30 4 1-15,17-22 1 16,18-11-29-16,1-4-42 16,20-11-29-1</inkml:trace>
  <inkml:trace contextRef="#ctx0" brushRef="#br0" timeOffset="135615.66">30624 1291 32 0,'0'0'47'0,"0"0"53"0,0 0-73 16,0 0-17-1,0 0-6-15,0 0-5 16,0 0 0-16,0 0 5 16,0 0-5-16,0 0 1 15,0 0 5-15,-74 52-6 16,2 6 3-16,-20 1-4 15,-43 16 3-15,39-19-1 16,34-21-2-16,11-7 2 16,27-11 1-16,22-16-3 15,-5 7 1-15,4-4 3 16,3 7 32-16,15 2-7 16,18-13-14-16,15 15 8 15,44-12-15-15,-20 7-4 16,-2-7-4-16,33 5 3 15,-7-4-1-15,-7-3 0 16,27 3-1-16,-37 4 1 16,-31-7-13-16,5 7-20 15,-12-4-8-15,-12-1-54 16,-29 1 35-16,2 0 3 16</inkml:trace>
  <inkml:trace contextRef="#ctx0" brushRef="#br0" timeOffset="136623.6">30136 1650 24 0,'0'0'36'0,"0"0"43"16,0 0-40-16,0 0-5 16,0 0 19-16,0 0-33 15,0 0-10-15,0 0 23 16,0 0 1-16,0 0-9 16,53 0 6-16,67 0-21 15,-2 0 1-15,-12 0 5 16,43 0-17-16,-43 0 4 15,-20-4 2-15,3 4-5 16,-24-3 0-16,-24 3 1 16,-38-4-2-1,16 4-6-15,-17 0-40 16,13 0-10-16,-30 0-20 16,-30 0-46-16,-100-4 52 15,-1 2 21-15,-6 1 26 16,-52-1 24-16,64 4 3 15,41-1-6-15,20 1 2 16,36 2 4-16,40 0 47 16,-9-4-7-16,12 0-7 15,36 0 29-15,49 0-35 16,-4 3 6-16,6-3 27 16,41 0-43-16,-15-3-11 15,-22 3-3-15,29-4-6 16,-31 0 0-16,-17 2 0 15,-9-9 2-15,-25 11-2 16,-23-3 1-16,-13 3-1 16,10 0-1-16,17-4 3 15,-29 4-3-15,0 0 0 16,3 0-17-16,6 0-24 16,-6-6-29-16</inkml:trace>
  <inkml:trace contextRef="#ctx0" brushRef="#br0" timeOffset="137423.56">31476 1336 12 0,'-17'0'5'0,"17"0"-6"16,0 0 2-16,0 0-1 16,0 0 3-16,0 0 6 15,0 0 5-15,0 0 36 16,0 0-27-16,0 0-1 15,0 0 18-15,41 7-28 16,-7-3-3-16,4-4-1 16,25 0-5-16,-13 0 0 15,-4-4 5-15,-3-9-5 16,-19-2-2-16,-12-9-3 16,-12-24 2-16,-2 11 0 15,-20 5 0-15,-33 4-1 16,-5 19 1-16,-5 5-1 15,-29 8 0-15,27 20 3 16,9-2-1-16,-12 41 0 16,8-3 1-1,18-2-2-15,13 18 0 16,29-15-3-16,-1-7 4 16,13 13 5-16,2-18 0 15,14-18 30-15,56-5-20 16,-5-11-11-16,0-2-4 15,29-13-17-15,-24 4-38 16</inkml:trace>
  <inkml:trace contextRef="#ctx0" brushRef="#br0" timeOffset="137712.54">32027 1492 50 0,'0'-2'114'0,"0"0"-78"16,0-1-21-16,0 3-10 15,0 0-4-15,0 0 1 16,0 0-2-16,0 0-1 16,0 0 2-16,-15 3 13 15,-62 79-13 1,32-30 1-16,16-7 2 15,19 3-6-15,8-16-1 16,-1-6 4-16,6 6-1 16,-1-16 1-16,22-3-81 15,12-3-20-15</inkml:trace>
  <inkml:trace contextRef="#ctx0" brushRef="#br0" timeOffset="138167.51">32106 1150 22 0,'0'0'17'0,"0"0"-5"16,0 0-2-16,0 0-13 16,0 0-1-16,0 0 4 15,0 0 1-15,0 0-2 16,0 0 1-16,0 0 0 15,2 52 0-15,1-24 7 16,-1-12 4-16,1-16-2 16,9 8 13-16,36-8-4 15,-17-4-3 1,-5-13 2-16,-4-10 2 0,-19 4 6 16,-1 21-13-1,20-9-14-15,-20 7 5 16,-2-9-3-16,-19 30 0 15,4 15-2-15,-11-4 1 16,9 9-3-16,0-9 3 16,15-8-2-16,-1-20 9 15,-1 4 16-15,1-4 28 16,-2 6-48-16,8-16 5 16,14-5 43-16,-1-22-49 15,-1 0 0-15,-10 5 3 16,7-5-10-16,-10 17-32 15,3 16-145-15</inkml:trace>
  <inkml:trace contextRef="#ctx0" brushRef="#br0" timeOffset="138583.49">33167 1243 112 0,'2'0'67'0,"10"-17"-13"16,-9 17-4-16,-3-4-44 15,0 1-3-15,2-1-5 16,-2 2 4-16,0 0 0 15,0-2-2-15,-84 30-1 16,19 4 2-16,-7 6-2 16,-20 29 0-16,23-17 1 15,18-7-2-15,13-6 2 16,16-11 1-16,5-11-8 16,15-9 4-16,2 6 2 15,-5 8 7-15,41-16-4 16,10 2 0-16,26-1-7 15,62-6-7-15,-16 3-11 16,-19 0-53-16,19 0 18 16,-46 0-5-16,-29 0 10 15</inkml:trace>
  <inkml:trace contextRef="#ctx0" brushRef="#br0" timeOffset="138760.48">32484 1751 49 0,'0'5'28'16,"19"-5"-3"-16,-2 4-3 16,31-4-19-16,2 4-2 15,6-3-95-15</inkml:trace>
  <inkml:trace contextRef="#ctx0" brushRef="#br0" timeOffset="139112.46">33727 1271 16 0,'5'0'1'0,"-3"-4"-2"15,1 4 3-15,-6-4 1 16,3 4 2-16,0-5 4 16,-2 29-7-16,-3-7-1 15,-50 105 2-15,43-25-3 16,9-36 10-16,1-18 62 16,21-13-30-1,8-15-4-15,28-15 50 16,41 0-41-16,-81-35-6 15,-15 7 32-15,0-47-45 16,0-1-7-16,0 3-12 16,0-16-8-16,0 28-2 15,0 18-1-15,0 21-7 16,0 20-33-16,-17 0-217 16</inkml:trace>
  <inkml:trace contextRef="#ctx0" brushRef="#br0" timeOffset="139760.42">32339 1933 98 0,'0'-2'45'15,"0"0"-10"-15,0 0 23 16,0 0-31-16,0-1-2 16,0 3-1-16,0 0-20 15,0 0 0-15,0 0 5 16,0 0-3-16,109-11 1 16,-28 9 1-16,52 0 0 15,-23 0-2 1,-11 2 7-16,33-4-6 15,-31 1-2-15,-21 3-2 16,9-4-4-16,-27 4-1 16,-14-4 8-16,-7 2-6 15,-39-1-3-15,15 3 7 16,-14 0-7-16,-1 0-16 16,8 0-117-16,-49-2 60 15,-21 0-6-15</inkml:trace>
  <inkml:trace contextRef="#ctx0" brushRef="#br0" timeOffset="139943.41">32623 1857 13 0,'-19'0'28'16,"19"0"57"-16,0 0-46 16,0 0 0-16,12 0 45 15,10 0-57-15,9 0-16 16,195 0-7-16,-19-4-3 15,-73 4-3-15,-45-4-9 16,-14 0-20-16,-34 3-26 16</inkml:trace>
  <inkml:trace contextRef="#ctx0" brushRef="#br0" timeOffset="142543.26">22947 4348 23 0,'-17'0'39'0,"17"0"12"15,0 0 33-15,0 0-62 16,0 0-9-16,0 0 1 15,0 0-12-15,0 0-1 16,0 0 6 0,0 0 2-16,-5 2 4 15,-12-2 17-15,17 0-19 16,0 0 4-16,0 0 43 16,10 1-9-16,14 1 17 15,26 0 37-15,68-4-68 16,0 0-1-16,65-24-25 15,-34 13-4-15,-22-2 25 16,30-9-14-16,-51 4-6 16,-34 7 5-16,-24 2-6 15,-12 9 1-15,-19-13 3 16,-15 13-11-16,13 2-3 16,-13-4 0-16,0 2 3 15,1 1-8-15,-1-1-15 16,1 0-42-16,-1 4-224 15,3-4 82-15</inkml:trace>
  <inkml:trace contextRef="#ctx0" brushRef="#br0" timeOffset="143135.22">24690 3866 128 0,'0'-2'32'0,"0"0"-8"16,0 0-10-16,0 0-3 16,0 4-2-16,0-2-8 15,0 0 1-15,0 0 9 16,0 0 2-16,0 0 1 15,75-9 20-15,21 0-17 16,-7-6-6-16,0-8-5 16,51-18-5-16,-30 15 0 15,-18 6 0-15,23-12 1 16,-33-1 0-16,-27 7 0 16,-21-13-1-16,-22 9-1 15,-12 4-1-15,-17 2 1 16,-24 3 0-16,-12 8 2 15,-52 11-1-15,16-7 0 16,12 9-3-16,-20 26 2 16,25 10-1-16,17 4-1 15,-3 44 1 1,22-11 2-16,22-4 6 16,11 27 2-16,6-23-4 15,-1-21 30-15,58 0 0 16,-7-15 9-16,14-11 49 15,66-24-70-15,-23 0-9 16,1-4 11-16,33-11-9 16,-38 0 14-16,-14-17-15 15,-35 1-4-15,-25 12-4 16,-11 0-6-16,-16 6-5 16,-3 9-74-16,13-7-36 15,-10 7-54-15</inkml:trace>
  <inkml:trace contextRef="#ctx0" brushRef="#br0" timeOffset="143509.2">26543 3659 49 0,'0'0'86'16,"0"0"-46"-16,0 0-17 16,0 0-23-16,0 0 0 15,0 0-2-15,0 0 4 16,0 0 5-16,-3 11 1 15,-67 82 2-15,27 10-9 16,14-31 1-16,15-20-2 16,11-1 6-16,-1-9 2 15,8-10 6-15,30 7-11 16,2-15 2-16,7-11-2 16,27-3-21-16,-7-8-37 15</inkml:trace>
  <inkml:trace contextRef="#ctx0" brushRef="#br0" timeOffset="144032.17">26708 3336 55 0,'0'0'42'15,"0"0"56"-15,0 0-60 16,0 0-17-16,0 0-1 16,0 0-19-16,0 0-2 15,0 0-3-15,0 0 4 16,0 0-3-16,-2-38 3 16,2 38 1-16,-2-1-4 15,-8 1 3-15,10 0-5 16,0 0 1-16,0 0-2 15,0 0 3-15,0 0-3 16,19 1-8-16,3 1 15 16,-3 0 4-16,-16-4 1 15,11 2-4-15,5-18-1 16,-16 8-3-16,-6-6 2 16,-14 6 0-16,-7 8-2 15,-33-1 2-15,18 6 0 16,13 12-6-16,9 15 3 15,14 2 2-15,1-8-4 16,4-4 8-16,1-3 12 16,19-15 62-16,4 0-24 15,-4 0-12 1,-3-4-6-16,-10-26-12 16,-6 7-6-16,-1-1-14 15,-4-6-4-15,-1 11-6 16,1 16-163-16,2-9 26 15</inkml:trace>
  <inkml:trace contextRef="#ctx0" brushRef="#br0" timeOffset="144443.14">28051 3313 68 0,'0'0'137'0,"0"0"-62"15,0 0-3-15,4-2 3 16,-4 1-71-16,0-7-5 16,3 6-2-16,-3 0 4 15,0 1 0-15,0 1-5 16,-84 48 5-16,24-7 1 15,-3 13-3-15,-28 15 1 16,21-19-2 0,24-13 1-16,20 2-1 15,11-11 1-15,6-9 1 16,6 1-2-16,1-5 2 16,4 5 3-16,20-7 0 15,19 0 0-15,26-11-1 16,68 23-4-16,-15-24-2 15,-14 16-81-15,21-15 6 16,-35 5-10-16</inkml:trace>
  <inkml:trace contextRef="#ctx0" brushRef="#br0" timeOffset="144679.13">27401 3977 73 0,'0'2'106'0,"0"6"-51"16,3-6 0-16,4-2 38 16,39 1-71-16,-10 1-12 15,5 2-9 1,235 15 0-16,-108-18-2 15,-57 3-21-15,-17-2-41 16,-29-4-41-16</inkml:trace>
  <inkml:trace contextRef="#ctx0" brushRef="#br0" timeOffset="145088.1">29503 3390 81 0,'0'0'56'0,"3"-2"23"15,-3-8 40-15,0 9-88 16,0-11-17-16,0 11-13 16,0-11-1-16,-10-43 0 15,-11 55 6-15,-37 14-7 16,12 11-1-16,10 16 0 15,0 40 2-15,17-14 0 16,9-3-6-16,10 14 4 16,3-19 4-16,21-18 3 15,53 0 4 1,7-24 4-16,7-15 19 16,58-13-14-16,-28-10 14 15,-28-11 88-15,1-40-107 16,-34 7 27-16,-16-26-16 15,-32 14-24-15,-10 14 1 16,-26-17-5-16,-17 30 3 16,-19 18-79-16,-63 10-47 15,17 20-82-15</inkml:trace>
  <inkml:trace contextRef="#ctx0" brushRef="#br0" timeOffset="146568.01">12811 647 25 0,'0'2'56'0,"0"0"-20"16,0 0 1-16,0-4 27 15,0 2-45-15,0 0-10 16,0 0-11 0,0 0-2-16,0 0 2 15,0 0 3-15,0 0 1 16,2 41-1-16,17 7-2 16,-9 58 2-16,-8-13-1 15,22-9 1-15,-21 11-1 16,-1-30 0-16,10-18 0 15,-7-23 10-15,7-15 28 16,10-5 63-16,117-21-75 16,32-22-17-16,38-35 11 15,154-92-13-15,-57 14 3 16,-39 8 16-16,60-29-19 16,-101 49-6-16,-72 38-2 15,-46 34 0-15,-50 20-1 16,-32 16-11-16,-13 16-24 15,-11-13-38-15,0 13-105 16,1 0 115-16,11 0-14 16</inkml:trace>
  <inkml:trace contextRef="#ctx0" brushRef="#br0" timeOffset="147863.94">21600 1566 21 0,'0'0'29'0,"0"0"5"15,2 0 7-15,-2-3-34 16,0-3-2-16,0 4-4 16,0 0-1-16,0-5 0 15,-2-34-1-15,-95 45 3 16,13 26-1-16,-5 9-2 15,-31 54 3-15,33-8-3 16,15 1 2-16,-10 46-2 16,32-28 0-16,16-17 0 15,32 18 6-15,-1-20 7 16,25-16 2-16,82 4-3 16,1-27-1-16,4-20-2 15,54-11-9-15,-40-13 1 16,-27 16 0-16,-31-16 0 15,-31 0-2-15,-34 11 0 16,2 11 5-16,-4-3-1 16,-37 14 6-16,-88 51-2 15,-3-17-5-15,5-12-2 16,-29 10 1-16,58-22 1 16,28-8 3-16,20 8 0 15,31-15-2 1,17-8 3-16,58 2-5 15,21-7-1-15,13 1 3 16,62-1-2-16,-24-6 4 16,-17 0-4-16,14 17-3 15,-40 2 5-15,-32 4 7 16,-31 46 1-16,-21 7 20 16,-6 21 44-16,-103 82-44 15,5-19-7-15,-7-7-16 16,-48 61-6-16,43-49 1 15,31-36 4-15,5 37-2 16,34-42-1-16,26-19 4 16,34 18-1-16,45-36-2 15,39-29 8-15,137-20-10 16,0-38-3-16,13-11-157 16</inkml:trace>
  <inkml:trace contextRef="#ctx0" brushRef="#br0" timeOffset="161655.13">1330 11125 34 0,'0'0'29'16,"5"0"1"-16,-5 0 21 16,5 0-32-16,-10 0-7 15,5 0 10-15,0 0-14 16,0 0-1-16,0 0-4 15,0 0-4-15,5-30 1 16,-5 30 2-16,0 0-4 16,0 0 3-16,0 0 2 15,-5 17-7-15,-2 5 3 16,2 8 7-16,-31 35-5 16,19-5-3-16,-2 3 4 15,-22 30 2-15,-2-15-3 16,6-9 5-16,-15 29-5 15,6-19 0-15,3-12 4 16,-34 20-3 0,14-18 3-16,10-12 0 15,-9 12 0-15,14-24 7 16,11-17 20-16,6-17-14 16,5-9-1-16,-1-4-3 15,-14-20-12-15,5-4-1 16,10-12 0-16,-1-12 0 15,18 6-1-15,6 6-7 16,-1-34 6-16,8 14 0 16,13 14-2-16,19-5 0 15,-4 16 4-15,4 10-2 16,12 5 2-16,-5 5-1 16,-7 11 0-16,5-2 0 15,-10 2 0-15,-4 4-3 16,14 26 4-16,-10-8-1 15,7 14 1-15,3 20-1 16,-5 2 1-16,-4-10-1 16,11 32 1-16,-12-14 0 15,-7-12-3-15,5 2 3 16,-5-17-2-16,-2-9-1 16,-5-6 1-16,-3-11-1 15,3-9-35 1,7 0-22-16,-2-4-44 15</inkml:trace>
  <inkml:trace contextRef="#ctx0" brushRef="#br0" timeOffset="162072.1">1595 11036 46 0,'0'0'44'0,"0"0"15"15,0 0-36-15,0 0-10 16,0 0-6-16,0 0-6 15,0 0-2-15,0 0 12 16,0 0 8-16,0 0 1 16,-58 87 32-16,7 28-46 15,30-18 0 1,4-15 20-16,7 39-5 16,-9-17-1-16,19-7-9 15,-2 29-10-15,-3-29-1 16,5-23 2-16,0 8-3 15,5-20 3-15,7-16 1 16,38 3-6-16,-2-20-17 16,-4-6-152-16</inkml:trace>
  <inkml:trace contextRef="#ctx0" brushRef="#br0" timeOffset="162904.06">1715 11462 48 0,'0'-2'37'0,"0"0"-1"15,0-2 21-15,0 2-37 16,0 0-12-16,0 1-5 15,0-1-5-15,0 0 0 16,0-2 5-16,0 8-2 16,0-4-1-16,0 39 2 15,0 50-1-15,0-11 0 16,0-3-1-16,0 22-2 16,0-21 1-16,5-24 4 15,-3-9-5-15,-2-40 5 16,0-1 19-16,0 0 20 15,0 7-14-15,19-12-25 16,-2-62-3-16,5 1-1 16,-3-4-1-16,3-12 2 15,-8 29 2-15,-14 22 0 16,22 14-3-16,-22 5 1 16,10 8-8-16,-6-16 7 15,-1 16 2 1,11 2 1-16,17 2-3 15,-16 2 0-15,2 3-2 16,24 10 2-16,-8 1 0 16,-6 8 5-16,9 23-3 15,-7-8-2-15,-8-2-1 16,18 7 1-16,-15-8 4 16,-7-14-2-16,-3-4 2 15,-9-18-2-15,2 9 3 16,-7-9 9-16,5 0 32 15,12 3 30-15,-3-6-78 16,-14-33 4-16,5-1 6 16,-5-45-6-16,5 13-1 15,-5 2 1-15,-5-25 0 16,5 22 0-16,-14 4 1 16,14 25-3-16,-5 15-4 15,5 2 3-15,-3 20-16 16,3-9-184-16</inkml:trace>
  <inkml:trace contextRef="#ctx0" brushRef="#br0" timeOffset="164528.96">2547 11863 51 0,'0'-1'37'15,"0"1"2"-15,0 0-27 16,0 0-4-16,0 0-8 15,0 0 0-15,0 0 0 16,0 0 2-16,0 0 4 16,0 0-2-16,10 11 35 15,2 20-8-15,-7-1-13 16,9-4-8-16,-14 15-8 16,0-7-1-16,0-6-1 15,-5 9 0-15,5-9-3 16,-5-4-135-16</inkml:trace>
  <inkml:trace contextRef="#ctx0" brushRef="#br0" timeOffset="165271.92">2752 11352 45 0,'0'0'72'16,"0"0"-52"-16,0 0-9 15,0 0-8-15,0 0-8 16,0 0 4-16,0 0 3 16,0 0-2-16,0 0 4 15,0 0 60-15,0 108-44 16,4-34-18-16,-4-9 3 16,5 13-3-16,0-18-2 15,-5-17-1-15,5 7 3 16,-5-11 0-16,5-4-2 15,-3-33 1-15,-2 2 1 16,0 11 1-16,24-17-3 16,-7-18 3-16,5-8-2 15,19-45-2-15,-15 6 1 16,-2 4 3 0,-7-17 0-16,0 28-3 15,-3 11 7-15,-2-4-3 16,-7 17-4-16,26 26-4 15,-31-7 2-15,0 7 2 16,20 2 5-16,11 17-5 16,-14 11 0-16,-1 11 2 15,16 30 0-15,-3-12-4 16,-3-8 1-16,8 7 2 16,-10-12-2-16,-12-12-1 15,7-8 0-15,-17-13 2 16,3-9 33-16,10-2-23 15,6-2-10-15,-6-14 11 16,6-44-7-16,-6-3-6 16,-13-4 5-16,8-39-1 15,-5 29 1-15,0 18-5 16,-10 9 1-16,5 20 0 16,0 13 1-16,0 13-29 15,0 3-32-15,0-1-110 16</inkml:trace>
  <inkml:trace contextRef="#ctx0" brushRef="#br0" timeOffset="165737.89">3613 11804 13 0,'0'0'9'0,"0"0"-4"16,0 2 3-16,0 2 25 15,0 3-18-15,5-5-2 16,-5 5 13-16,9-5-12 16,61-4 12-16,-22-20 30 15,-17-28-49-15,-16 5 7 16,-15 0 34-1,5-16-32-15,-10 22 0 16,5 11-8-16,-36 13-7 16,21 11-2-16,-11 3 2 15,-22 15-11-15,12 5-51 16</inkml:trace>
  <inkml:trace contextRef="#ctx0" brushRef="#br0" timeOffset="166855.82">3586 11560 17 0,'8'0'7'0,"-6"0"-3"16,0 0 1-16,-2 0-2 16,0 0-2-16,0 0-3 15,0 0 1-15,0 0 2 16,0 0 1-16,0 0-2 16,0 0 1-16,0-2 14 15,0-1-2-15,0 1 5 16,0 0 14-16,0-2-19 15,5 2-2-15,-5-1 16 16,0 1-12-16,0 0-3 16,0 0 15-16,0 0-18 15,0-2-4-15,0 8-3 16,0-4-1-16,0 0-1 16,0 0-1-16,0 0 1 15,-17 21 2-15,17-8-6 16,-19 20 6-1,17-7 1-15,-1 0-1 16,1 8-2-16,2-6 0 16,0-8 0-16,2 4 0 15,1-3 2-15,-1 1-2 16,12 12 1-16,-9-16 0 16,7-7 2-16,-12-1 2 15,24-9 5-15,-12 13 21 16,15-14-23-16,-1-2-5 15,1-10-1-15,9-15-1 16,-7-3-1-16,-12 4-7 16,-3-2-15-16,-12 11-37 15</inkml:trace>
  <inkml:trace contextRef="#ctx0" brushRef="#br0" timeOffset="167303.79">4010 11726 47 0,'2'0'51'0,"3"0"-9"15,-3 0 4-15,1 0-35 16,-3 0-9-16,4 0 1 16,-8 0-5-16,4 0 10 15,0 0 50-15,0 0-29 16,36 17-7-16,-36 5 63 16,17 26-38-16,-17-9-27 15,0 2-9-15,-17 28-11 16,0-15 1-16,-7-6-6 15,-24 1-42-15,9-18-64 16</inkml:trace>
  <inkml:trace contextRef="#ctx0" brushRef="#br0" timeOffset="169871.64">4741 11467 11 0,'2'-2'5'0,"1"0"-3"16,-1 1 0-16,-2-1 2 16,5 0 4-16,0-2 11 15,-5 2 1-15,0 2 22 16,0 11-22-16,-5 73-11 16,0-21 27-16,-21 14-19 15,11-16-2-15,-28-9-1 16,-10 21-15-16,0-19 2 15,12-13 3-15,-2-8-1 16,14-9 8-16,7-9 21 16,1-13-26-16,-1 0-3 15,-2-4-2-15,2-41-1 16,6-1 0-16,1 1 0 16,10-20 2-16,-9 10-2 15,14 11-6-15,2-10 5 16,20 14 2-1,-5 14-3-15,24 2 1 16,-3 13 1-16,-2 5 3 16,10-4-7-16,-15 8 1 15,0 2 4-15,8 13-2 16,-8-2 2-16,-2 6 0 16,-2 22 4-16,-11-2 0 15,-1 0 36-15,2 30-20 16,-17-12-5-16,24 5-7 15,-22 21-7-15,8-17 1 16,-6-16-2-16,-4-2-1 16,5-16 0-16,-2-10-2 15,-1 0 2-15,1-20-4 16,-3 11-72-16,4-11-29 16,-4 0-23-16</inkml:trace>
  <inkml:trace contextRef="#ctx0" brushRef="#br0" timeOffset="170247.62">5008 11863 31 0,'0'-1'21'16,"0"-1"-4"-16,0-2 15 15,0 2-16-15,0 0 0 16,0 4 2-16,0-2-12 16,0 0 10-16,0 0 38 15,0 0-13-15,0 32-5 16,0-2 1-16,-5 31-19 15,5-9-10-15,0-4-1 16,5 12-7-16,26-21 3 16,-21-17 2-16,11-7-7 15,6-5 4-15,4-9-4 16,12 1-10-16,-11-4-39 16,-6-7-156-16</inkml:trace>
  <inkml:trace contextRef="#ctx0" brushRef="#br0" timeOffset="170760.59">5056 11490 14 0,'0'-2'20'16,"0"0"-14"-16,0 0 1 16,0-2-4-16,0 8-2 15,0-4-2-15,0 0 2 16,0 0 0-16,0 0 0 16,0 0 8-16,-27 56-6 15,23-25 0-15,4-10 4 16,0-17-1-16,0-3 0 15,0 7-3-15,36-4-2 16,-22-8-1-16,-2-5 4 16,-12-19-1-16,15 2 0 15,-15 1 2-15,-3 9-3 16,1 5 0-16,-3 9-3 16,-5 2 0-16,-11 2 4 15,21 24-2-15,-5 3-2 16,5-8 2-1,-5-4 2-15,10-16 2 16,-5 7 3-16,0-4 21 16,0-3-14-16,0 5-4 15,5-21 6-15,4-20-4 16,-9 5-5-16,-2 6-5 16,0 5-5-16,-3 17-4 15,5 1-93-15</inkml:trace>
  <inkml:trace contextRef="#ctx0" brushRef="#br0" timeOffset="171111.61">5804 11867 22 0,'0'0'34'0,"5"0"29"15,-5 0-30-15,0 0-3 16,5 11 37-16,-1 1-23 15,-1 2-16-15,28 120 15 16,-31-28-27-16,-2-33-12 16,-3-21-3-16,-26 6-1 15,14-17 0-15,-5-13-29 16,-16 1-64-16,14-10-60 16</inkml:trace>
  <inkml:trace contextRef="#ctx0" brushRef="#br0" timeOffset="171727.54">6319 11508 51 0,'0'-4'32'0,"0"3"-14"16,0-1-11-16,0 0 14 16,0 0 17-16,0 0 45 15,0-2-43-15,0 3-3 16,0 15 17-16,-12 105-29 16,9-29-7-16,-28-16 1 15,17 27-14 1,2-29-3-16,9-14-2 15,-21-8 0-15,22-13 2 16,-10-11-2-16,7-7-1 16,5-17-4-16,0 0-125 15,0 7 44-15,-3-18 7 16,-1-2-54-16</inkml:trace>
  <inkml:trace contextRef="#ctx0" brushRef="#br0" timeOffset="172239.51">6158 11404 20 0,'7'0'21'0,"-5"-2"-3"16,-2-5-3-16,19-10-7 16,-7 15 4-16,3-11 5 15,139-24-11-15,-65 35 3 16,-41 0 15-16,-12 19-7 15,-36-2 4-15,5 9 13 16,-20 28-27-16,3-7 0 16,-24-4 2-1,-45 9-11-15,16-11 3 16,12-8-2-16,2-4 3 0,25-13-4 16,21-12-3-1,-2-2 4-15,7 0 1 16,0 0 2-16,69-24 0 15,-20 15-2-15,1-4-2 16,27-4 3-16,-12 15-2 16,-29-13 2-16,12 15-2 15,-14 2 0-15,-1 0 4 16,-6 37 6-16,-17-15 11 16,-6 8 25-16,-8 11-29 15,-6-6-6-15,-17-4 2 16,-45 21-7-16,-2-9-1 15,6-12-6-15,-16 1 4 16,22-17-1-16,16-8 3 16,10-9-6-16,33-2 0 15,-13 2-12-15,20-39-40 16,-1 17-39-16</inkml:trace>
  <inkml:trace contextRef="#ctx0" brushRef="#br0" timeOffset="173996.4">6879 11815 82 0,'-2'-2'56'16,"-1"0"30"-16,-1 1-60 16,-1-3-13-16,5 8-7 15,-3-4-3-15,6 0 15 16,-3 0 28-1,0 0-30-15,0 0-8 16,48-12 0-16,29-6-10 16,-7 3 2-16,-10 0 4 15,7 2-8-15,-19 4-16 16,-14 7-88-16,-32 0 38 16,1 0 0-16,11-9-11 15,-31 13 68-15,-7 0 9 16,-34-1 4-16,10 1 0 15,5 17 0-15,2-17 10 16,17 13 13-16,7-13 40 16,15 1-38-16,-8-3-6 15,-9 2 30-15,19 0-2 16,0 11-10-16,0 4 25 16,0 9-40-16,22 7-7 15,-20-1 16-15,15 26-17 16,-15-6-3-16,8 5 6 15,-10 31-12-15,-2-14-1 16,-1-12-2-16,-40 8-1 16,16-19 1-16,-4-9-2 15,-19 1-1-15,6-19-4 16,6-13-126-16,-25-9 7 16</inkml:trace>
  <inkml:trace contextRef="#ctx0" brushRef="#br0" timeOffset="174522.37">6990 11410 64 0,'0'0'18'0,"0"0"-1"16,0 0 5-16,0 0-20 16,0 0 1-16,0 0 12 15,0 0-7-15,0 0-5 16,0 0 4-16,0 0-6 16,0 24 0-16,-5-8 3 15,10-1-3-15,-5-13 0 16,0 2 0-16,0 0-2 15,5-2 3-15,9-2 0 16,-7-28-4-16,-2 7 1 16,0-3 1-1,-10 0 5-15,-21 22-5 16,11-9-2-16,-16 14 5 16,4 14 0-16,6-2-4 15,16 20 1-15,5-5-2 16,0-2 5-16,5-7-3 15,-5-20 1-15,12 7 0 16,24-6 1-16,-22-4-1 16,-2 0 0-16,-7-22 2 15,-2 3 5-15,-6-5 22 16,-14-11-20-16,-2 17-4 16,-3 8-7-16,-14 9 2 15,12 1-9-15,10 4-165 16</inkml:trace>
  <inkml:trace contextRef="#ctx0" brushRef="#br0" timeOffset="175212.33">7336 11108 111 0,'-2'0'44'0,"-13"0"-13"16,15 0 1-16,0 0 2 15,0 0 3-15,0 0 21 16,0 0-27-16,17 0-2 16,-7 2 30-16,156 46-35 15,-60 1-6-15,-29 5 14 16,2 39-13-16,-21-10 9 16,-13-3 7-16,-18 39-28 15,-25-16 3-15,13 1 0 16,-15 60-8-16,0-28 1 15,-60 24-4-15,14-40 2 16,-9-23 0-16,-25 4-17 16,18-33-43-16,4-23-236 15</inkml:trace>
  <inkml:trace contextRef="#ctx0" brushRef="#br0" timeOffset="176096.28">8373 11940 24 0,'0'0'43'0,"0"0"21"15,0 0-43 1,0 0-4-16,0 0 18 16,0 0 2-16,0 0 0 15,0 0 13-15,0 0-23 16,22 0-3-16,115-23-8 15,14-21-14-15,-35 5-1 16,-23 5-1-16,16 6 1 16,-40 12-2-16,-16 14-74 15,-14-13 8-15,-37 13-11 16</inkml:trace>
  <inkml:trace contextRef="#ctx0" brushRef="#br0" timeOffset="176345.26">8407 12276 95 0,'-3'2'70'16,"1"0"-11"-16,-1 0 48 16,-9 5-54-16,32-5-7 15,-1-2 46-15,19-2-54 16,191-44-21-16,-75 9-8 15,-20 3-8 1,-35 12 1-16,-34 9-3 16,-19 0-1-16,-17 11-29 15,-13-2-187-15,1 2 40 16</inkml:trace>
  <inkml:trace contextRef="#ctx0" brushRef="#br0" timeOffset="177936.17">10278 11201 123 0,'0'0'58'16,"2"-2"6"-16,-2-7 52 15,5 7-73-15,-5-13-15 16,2 13-8-16,-2-12 10 16,22-52 23-16,-7 65 54 15,1 36-64-15,-16 15 44 16,24 65-59-16,-19-10-14 16,-2-10-6-16,-6 40-8 15,-11-25 1-15,11-17-1 16,-25 15-33-16,25-30-62 15,-11-26-199-15,9-5 151 16,5-25-5-16</inkml:trace>
  <inkml:trace contextRef="#ctx0" brushRef="#br0" timeOffset="178231.15">9787 12276 28 0,'0'0'110'16,"0"0"-56"-16,-2 2-2 16,2 11 20-16,2-3-37 15,8-8 3-15,7-1 33 16,226-27-52-16,-53-13-13 15,-32-18-6-15,30-18 0 16,-51 19 1-16,-31 19-1 16,0 7-2-16,-37 19-22 15,-28 9-119-15,-9-1 32 16,-30 1-23-16</inkml:trace>
  <inkml:trace contextRef="#ctx0" brushRef="#br0" timeOffset="178631.13">10239 12595 35 0,'0'1'131'0,"0"3"-79"15,0-2-24-15,0 0 26 16,0 0-27-16,0 0 2 15,0 1 33-15,0-6-42 16,27 1-14-16,79-13 2 16,-17 15 4-16,-32 2 5 15,-23 16 44-15,-32 33-28 16,1 1 15-16,-30 28-27 16,1-10-1-16,-17-6 3 15,-22 16-16-15,9-19-3 16,16-20-4-16,8-8 0 15,30-31 1-15,-1 0 6 16,-9 7-2-16,27-10-6 16,16-1 3-16,56-45-2 15,-1 10-2-15,49-36 2 16,-27 16-1-16,-19 7-97 16,7-8-24-16,-31 15-28 15</inkml:trace>
  <inkml:trace contextRef="#ctx0" brushRef="#br0" timeOffset="179375.08">11201 11583 77 0,'3'0'51'0,"-1"0"19"16,1 0-54-16,-1 0-12 16,1 0 13-16,1 0 8 15,-1 0 3 1,-6 0 13-16,3 0-23 16,0 9 7-16,-4 75 8 15,-9 14-16-15,11-25-14 16,-17-16 2-16,16 5-7 15,1-16 2-15,4-20 4 16,13-11-4-16,7-13 1 16,4 0-2-16,17-24 1 15,-11-6 0-15,-4-11-1 16,1-36-2-16,-7 8 0 16,-8 10 6-16,-11-9-4 15,11 24 1-15,-9 16-1 16,-3 24 2-16,-2-9 0 15,3 1-2-15,11 12 0 16,-11 35 0-16,-1-3 2 16,37 33 2-16,-25-13-3 15,3-4 2-15,14 8-2 16,-4-21-1-16,-3-17 4 16,0-18-4-16,-3 0 0 15,1-4 3-15,9-35-2 16,-14-6-1-16,-12-9 1 15,4-39 1-15,-9 13 0 16,-2 7 1 0,-15-13-3-16,15 29-3 15,-20 19 6-15,22 20-5 16,-2 14 3-16,2-2-19 16,0 2-42-16,0 0-42 15</inkml:trace>
  <inkml:trace contextRef="#ctx0" brushRef="#br0" timeOffset="179706.07">12010 11296 82 0,'0'0'52'0,"0"0"-8"16,0 0 7-16,0-2-41 16,0-2 2-16,0 3 54 15,0-1-34-15,0 0-2 16,0 4 27-16,-3 61-41 16,1-2 2-16,-1-1 4 15,1 24-20 1,-3-16 0-16,3-6 0 15,-1 9-2-15,1-17-25 16,0 1-40-16,4-17-25 16,0-12-92-16,1-25 93 15</inkml:trace>
  <inkml:trace contextRef="#ctx0" brushRef="#br0" timeOffset="179996.05">12159 11199 65 0,'2'0'38'16,"1"0"16"-16,-1 0-35 16,3 0 2-16,-3 0 78 15,-4 0-44-15,2 0-5 16,0 0 30-16,0 10-45 15,2 81-4-15,1-17 30 16,-3 23-49-16,0-19-10 16,0 19-1-16,0-27-2 15,0-8-9-15,-3 23-45 16,1-12-55 0,-13-17-179-16</inkml:trace>
  <inkml:trace contextRef="#ctx0" brushRef="#br0" timeOffset="180559.01">10797 11549 32 0,'0'0'71'16,"0"0"-40"-16,0 0-4 15,0 0 5-15,0 0-19 16,0 0 22-16,0 0 67 16,0 0-68-16,0 0 10 15,0 0 45-15,0 114-53 16,3-40-2-16,-3 23-25 16,0-15-5-16,0-6-6 15,0 19 2-15,0-32 0 16,0-18-47-16,0 3-37 15,0-15-16-15,2-14-88 16,-2-15 78-16</inkml:trace>
  <inkml:trace contextRef="#ctx0" brushRef="#br0" timeOffset="180839">10879 11473 87 0,'0'0'36'0,"0"0"-16"15,0 0 6-15,0 0 17 16,0 0-2-16,0 0 52 16,0 0-53-16,0 0-5 15,3 15 32-15,23 100-39 16,-14-28 15-16,-2 6-37 15,2-24-4-15,-3-11-2 16,3 16-1-16,-9-14 2 16,9-12-80-16,-10 10-46 15,3-26-29-15</inkml:trace>
  <inkml:trace contextRef="#ctx0" brushRef="#br0" timeOffset="181542.96">12349 10803 43 0,'-3'0'53'0,"-13"0"39"16,16 0-54-16,0 0-11 15,0 0-9-15,0 0-9 16,0 0 7-16,0 0 20 16,0 0-23-16,0 0 0 15,26 4 1-15,5 16 1 16,-9 8 4-16,-8 11 17 15,-11 43-12-15,-6-8-3 16,-28-5 11-16,-27 9-21 16,5-22-5-16,10-13-4 15,2-13 0-15,39-28 0 16,-10 9 0-16,29-13-3 16,24-9 1-16,50-28-1 15,-9 5 0-15,-8 3-39 16,15-12-37-16,-21 17-25 15,-20 13-156-15</inkml:trace>
  <inkml:trace contextRef="#ctx0" brushRef="#br0" timeOffset="181941.93">12864 11676 36 0,'0'1'53'15,"0"1"44"-15,0 2-61 16,0-2-15-16,0 0 35 16,0 0-25-16,0-1-4 15,0 1 32-15,0-4-33 16,14 2-7-16,85-1 9 16,26-12-24-16,-19 0-1 15,-15-8-1-15,17 4-2 16,-31 2-4-16,-19 4-58 15,0-5-5-15,-25 4-15 16,-14 9-124-16</inkml:trace>
  <inkml:trace contextRef="#ctx0" brushRef="#br0" timeOffset="182176.92">13186 11430 56 0,'0'0'59'0,"0"0"53"16,-5-2-49-16,5-5-1 16,-2 3 10-16,2 2-46 15,0-3 41-15,-3 3 59 16,3-6-99-16,-2 25 32 16,4 52-45-16,1-2-12 15,9-6 0-15,-10 28-2 16,22-7-1-16,-21-11-66 15,13 24-55-15,-13-34-51 16</inkml:trace>
  <inkml:trace contextRef="#ctx0" brushRef="#br0" timeOffset="183351.85">14564 11123 57 0,'0'0'32'0,"0"0"-5"16,3-2 18-16,-3-7-24 16,0 7-4-16,0 0 7 15,0 0-8-15,0-3 13 16,-73-25 47-16,-6 30-37 15,4 11 1-15,13 19 19 16,-22 41-39-16,24-8-7 16,16-2 29-16,11 36-30 15,28-15-1-15,-5-15 17 16,25 18-14-16,16-20 2 16,53-7-7-16,-2-23-3 15,4-20 0-15,54-13-3 16,-29-4-2-16,-15-11 0 15,14-16-1-15,-40 8 5 16,-29 1-7 0,-24-6 3-16,-15 11-7 15,15 4-118-15,-14-1-15 16,-3 3-44-16</inkml:trace>
  <inkml:trace contextRef="#ctx0" brushRef="#br0" timeOffset="184161.8">16245 10539 23 0,'0'0'34'0,"0"0"72"16,3-2-52-16,-3-9-13 15,2 9-11-15,-2 0-24 16,0-3-4-16,3-5 7 16,1-12 2-16,-18 20 5 15,-27 4 12-15,-70 72-8 16,6-14 5-16,1 9-2 15,-47 29-18-15,28-21-1 16,27-18-1-16,12 16-3 16,36-23 4-16,45-6-3 15,1-20 2-15,21-9 6 16,56-15-6-16,6 7-1 16,8-9 29-16,53-9-15 15,-31-4-3-15,-15 0-5 16,12-2-9-16,-36 13-3 15,-19-11 7-15,-7 13 3 16,-22 2 0-16,-21 28 11 16,-6 27 1-16,-35 3-4 15,-3 3 8-15,-65 45-16 16,7-13 5 0,-43 20-4-16,37-29-2 15,28-19 2-15,21-4-3 16,25-18 4-16,29-19 27 15,4-4-5-15,20-11-6 16,9-9 0-16,63 0-18 16,0-4 3-16,-1-30 7 15,56-16-15-15,-21 2 2 16,50-21-2-16,-43 16-1 16,-25 12-4-16,8 0-11 15,-41 21-30-15,-22 5-171 16,-6 3 49-16,-16 8-41 15</inkml:trace>
  <inkml:trace contextRef="#ctx0" brushRef="#br0" timeOffset="185092.75">16842 11190 77 0,'0'-2'48'15,"0"0"9"-15,0 0 28 16,0 1-66-16,0 2-2 16,0-1 42-16,0 0-29 15,0 0-6-15,0 0 16 16,22 0-28-16,79 0-5 15,-22-1 6-15,12-11-10 16,-14 3-4-16,-12-2-1 16,7-17 3-16,-19-4 1 15,-17-3 1-15,-4-23-1 16,-23 12-4-16,-6 7-4 16,-6-15 4-16,1 15-3 15,-8 13 1-15,-28 22 4 16,-5 2 1-16,-10 4 0 15,-27 15 0-15,10 1-3 16,18 18 3-16,-6 36 3 16,22-7 1-16,19-3 8 15,12 14-7-15,3-16 12 16,16-3-3 0,-4-10 4-16,21-14 25 15,32-5-16-15,-1-15-8 16,1-11-11-16,30-4-6 15,-13 0-4-15,-15-11 2 16,0-7-2-16,-22 3 0 16,-17 6-73-16,-23 9-30 15,11-9-36-15</inkml:trace>
  <inkml:trace contextRef="#ctx0" brushRef="#br0" timeOffset="185423.73">17826 11036 21 0,'0'0'28'16,"0"0"38"-16,0 0-32 15,0 0 0-15,0 0 17 16,0 0-22-16,0 0 16 15,0 0 46-15,0 0-49 16,0 0 3-16,-5 37 27 16,-29 32-59-1,22-10-1-15,3-9 12 16,6 19-18-16,1-22-3 16,-3-10-2-16,17-7 2 15,5-15-4-15,36-14 1 16,0 11-31-16,-10-12-188 15,12-2 73-15,-11-19-4 16</inkml:trace>
  <inkml:trace contextRef="#ctx0" brushRef="#br0" timeOffset="185951.7">17987 10602 47 0,'0'0'31'16,"0"0"7"-16,0 0-23 16,0 0-2-16,0 0 7 15,0 0-16 1,0 0 0-16,0 0 2 15,0 0-6-15,-10-2 0 16,-33 4 8-16,24 30-7 16,7-17 1-16,9 9 0 15,1 2 1-15,4-24-1 16,-2 11-4-16,34-10 2 16,-32 5 2-16,1-8 4 15,18 0-6-15,-18-22-2 16,-1 12 1-16,-4-21 1 15,-15 6 3-15,15 12-2 16,-30 12-1-16,20-1 0 16,10 4 1-16,-5-2 0 15,7 0-1-15,-3 1-1 16,3 14 6-16,3 13 3 16,6-28 16-16,-6 2-20 15,18-2-3-15,8-13 11 16,-26-17 3-16,-1 4-2 15,-4 0-7-15,-1 9-6 16,-11 16 1-16,11-12-44 16,-42 13-60-16</inkml:trace>
  <inkml:trace contextRef="#ctx0" brushRef="#br0" timeOffset="189706.48">18653 11224 55 0,'-9'0'40'0,"9"0"-2"16,0 0 31-16,0 0-33 15,0 0 1-15,0 0 35 16,0 0-34-16,0 0-3 16,0 0 17-16,0 0-37 15,-20-2-6-15,18-10 11 16,-1 11 0-16,-6 1 11 16,9 0 22-16,0 0-26 15,26-2 3-15,-4 4 16 16,48-4-29-16,-3-2-2 15,22-9-10-15,-19 11 0 16,-5-15 0-16,24 16-5 16,-22-20 3-16,-12 19-5 15,-6 0 3-15,-16-1-2 16,-16 1 1-16,-15 0 0 16,6 2 2-1,-6-2-4-15,0 2-1 16,13 0 2-16,-13-2-15 15,1 2-38-15,11 0-158 16,-11 2 85-16,-1-2-2 16</inkml:trace>
  <inkml:trace contextRef="#ctx0" brushRef="#br0" timeOffset="190396.44">19012 10797 43 0,'0'0'58'0,"0"-1"-5"16,0-1 34-16,0-4-56 16,0 4-14-16,0 0-9 15,0 1 5-15,0-5 39 16,2-14 54-16,0 44-71 16,1 20 76-16,-1 53-81 15,1-13-7-15,-1-12 40 16,-4 27-38-16,-1-19-2 15,-11-13 10 1,11 17-30-16,1-21-3 16,-8-13 7-16,10 2-5 15,0-16-2-15,0-16 1 16,0-1-2-16,3-12-3 16,-1-3-18-16,-2 1-43 15,2-3-212-15,-2 11 74 16</inkml:trace>
  <inkml:trace contextRef="#ctx0" brushRef="#br0" timeOffset="191695.37">21321 10494 30 0,'0'-2'27'15,"0"-1"-14"-15,0 1 1 16,0 0 36-16,0 0-28 16,0 0 9-16,0 4 24 15,-27 0-32-15,10 0 0 16,-170 59 35-16,-23 12-23 16,40-12-14-1,25-5-3-15,-40 20-15 0,58-16-1 16,38-19 0-16,24-15-4 15,29-17 1 1,21 2 0-16,10 6 3 16,3 2-2-16,4-6 1 15,54 5 1-15,13-1 0 16,11-10 5-16,64-3-5 16,-19 11-2-16,-12-13 1 15,41 0 0-15,-41 7-1 16,-14-7-2-16,-37 18 2 15,-21-18 5-15,-9 26-5 16,-30-17 0-16,0 12 4 16,-38 21 1-16,-9 1-2 15,-18-2 8-15,-72 40-5 16,-2-10 6-16,0-8 18 16,-58 26-18-16,53-16-3 15,34-14-1-15,29 12-4 16,38-27-3-16,39-9 35 15,11-13-18-15,22-11 6 16,78-9-17-16,1-2 3 16,11-4 31-16,66-20-20 15,-38 3 0-15,-19-1 2 16,29-17-17-16,-34 5-4 16,-24 6-2-1,5-2 0-15,-32 8 1 16,-25 7-6-16,-1-1 7 15,-17 7-21-15,-7-2-28 16,-7 7-40-16,-15 0-186 16,5-15 85-16</inkml:trace>
  <inkml:trace contextRef="#ctx0" brushRef="#br0" timeOffset="194680.18">15988 12215 30 0,'2'0'48'0,"1"0"-21"16,-1 0-3-16,1 0 18 16,-6 0-23-16,3 0-1 15,0 0 8-15,0 0-16 16,0 0 0-16,0 0 25 15,-2 22-14-15,-15 4 10 16,15 12 29-16,-32 23-44 16,29-7-15-16,-9-13 40 15,11 17-15-15,3-19-15 16,3-4 8-16,-1-3-12 16,27-4 2-16,7-8-6 15,3-9-3 1,1-9-2-16,16 0-5 15,-6 2-32-15,-14-8-187 16,-2-4 66-16</inkml:trace>
  <inkml:trace contextRef="#ctx0" brushRef="#br0" timeOffset="195297.15">16173 11953 29 0,'-5'-2'20'15,"3"0"12"-15,0 0-20 16,-1-2 0-16,1 3 23 16,4-1-16-16,-2 0-3 15,0 0-8 1,0 4-7-16,-2 7 0 16,-17 30 0-16,16-15 0 15,3-24-1-15,-2 26 4 16,2-26-3-16,2 2 0 15,17-2 0-15,15-2 0 16,-22-16 1-16,-2 10-2 16,-5-8 0-16,9 14-2 15,-9 0 8-15,-5-13-9 16,-12 15 2-16,-5 2 5 16,-22 24-3-16,6-11-3 15,9-2 4-15,19-9-2 16,-10 1 0-16,13-3 5 15,-3 0-5-15,3 2 6 16,-5 1 8-16,43-40-8 16,-22 14 1-16,-2-1 39 15,-9-6-25-15,-1 10-12 16,0 3-8-16,-11 13-2 16,-6-11 3-16,-9 13-2 15,-12 15 0-15,15 7 2 16,9 4-4-16,9 17-47 15,-2-8-63-15</inkml:trace>
  <inkml:trace contextRef="#ctx0" brushRef="#br0" timeOffset="195616.13">16416 12332 21 0,'-2'4'24'0,"-1"-2"31"15,1 0-26-15,0 0 7 16,-3-1 26-16,2-2-35 15,6 1-4-15,14 1-2 16,-1-2-20-16,134-12-2 16,-52 3 0-16,-4-3 2 15,-34 11-4-15,-21-14-60 16,-37 14-1-16,0 2-14 16</inkml:trace>
  <inkml:trace contextRef="#ctx0" brushRef="#br0" timeOffset="195768.12">16496 12542 67 0,'0'0'55'15,"0"0"12"-15,0 0-45 16,0 0-2-16,9 0-8 16,8-1-9-16,5-1-1 15,139-34-36-15,-43 23-51 16</inkml:trace>
  <inkml:trace contextRef="#ctx0" brushRef="#br0" timeOffset="195967.14">17119 12165 63 0,'0'0'78'16,"0"0"53"-16,2-2-100 15,-2 0 14-15,0-2 83 16,0 3-90-16,0-1 8 15,5 13-43-15,24 91-3 16,-27-26 2-16,0 8-6 16,1-21-30-16,-6-11-220 15,1 10 77 1</inkml:trace>
  <inkml:trace contextRef="#ctx0" brushRef="#br0" timeOffset="197206.04">15618 10003 62 0,'0'-4'14'15,"0"3"3"-15,0-1 24 16,0 0-25-16,0 4-3 16,0-2-1-16,-3 15-1 15,1-4-3-15,-37 98-7 16,18-19-2-16,6-29 6 16,3-22-6-16,10-2 1 15,-15-16-2-15,15-19 12 16,2 0-8-16,0-1 1 15,0 3 0-15,16-45-3 16,-6 0-2-16,7-5 3 16,5-29-4-16,-8 12 4 15,-2 13 4-15,-7 2-2 16,12 20-1 0,-13 11-3-16,-1 13 2 15,6 4-1-15,28 4-2 16,-1 33 2-16,-8-9 2 15,-1 2-1-15,11 14 0 16,-4-6 0-16,-10-12-2 16,-2-8 1-16,-20-14 2 15,5 3 10-15,22-5-2 16,-29-2 4-16,27-15 21 16,-10-24-21-16,-5-7-10 15,-10-8-1-15,15-35 7 16,-15 12 3-16,1 25-7 15,-1 8-5-15,-2 19-6 16,0 11 4-16,0 12-8 16,0 0-38-16</inkml:trace>
  <inkml:trace contextRef="#ctx0" brushRef="#br0" timeOffset="198560">20233 12382 38 0,'0'-1'42'15,"0"-1"-5"-15,0 0 7 16,0 0-34-16,0 0-1 15,0-2 13-15,0 3 13 16,0-1 11-16,0 0 50 16,0 4-48-16,-9 50-2 15,-10-6 24-15,-20 32-54 16,15-16-12-16,7-10 9 16,15 9-10-16,-1-16 1 15,1-15-2-15,19-10-2 16,9-12-2-16,39-6-14 15,-7 1-40-15,-10-6-186 16,3-20 85-16</inkml:trace>
  <inkml:trace contextRef="#ctx0" brushRef="#br0" timeOffset="199113.92">20445 12057 20 0,'0'-2'22'15,"0"0"-8"-15,0 0 3 16,0 0 11-16,0 1-14 15,-2 2 2-15,-6-1 3 16,6 14-16-16,-68 60 2 16,56-20 1-16,14-17 2 15,2-13-4-15,10-11-2 16,20-11 0-16,4 0-2 16,-3-4-2-16,1-26 2 15,-17 0 3-15,-15-5-1 16,8-21 0-16,-10 20 0 15,-3 12-3-15,-28 20 2 16,-2 0-1-16,4 4 1 16,2 39 1-16,25 0-3 15,-17 2-1-15,19 3 3 16,4-20 3 0,23-13 1-16,-1-11 5 15,3 0 2-15,-2-4 9 16,-15-33-2-16,-10 5-9 15,3-5 14-15,-10-12-14 16,3 10-8-16,-1 7 0 16,-23 15-2-16,7 14-2 15,-8-3-1-15,-11 21 4 16,11-1-32-16,13 18-181 16</inkml:trace>
  <inkml:trace contextRef="#ctx0" brushRef="#br0" timeOffset="199464.9">20599 12589 22 0,'-12'0'85'0,"12"0"-50"16,0 0-7-16,0 0 25 15,0 0-31-15,22 0-2 16,-10 0-2-16,9-2-12 15,133-29-5-15,-60 14-2 16,-22-4 2-16,-26 10-4 16,-17 9-67-16,-5-13-19 15,-19 14 0-15</inkml:trace>
  <inkml:trace contextRef="#ctx0" brushRef="#br0" timeOffset="199631.89">20813 12630 37 0,'0'0'43'16,"0"0"68"-16,0 0-72 16,0 0-8-16,0 0 18 15,0 0-33-15,19 0-13 16,-9 0-1-16,129-11-5 16,-54 9-11-16,-35-15-146 15</inkml:trace>
  <inkml:trace contextRef="#ctx0" brushRef="#br0" timeOffset="199822.88">21287 12288 60 0,'2'0'60'0,"1"0"-11"16,-1 0 62-16,3 0-34 15,-3 0-13-15,1 0 24 16,-1 0-64-16,1 11-14 15,-1 2-10-15,0 108-3 16,-2-36-27-16,-2 3-75 16,0-25-60-16</inkml:trace>
  <inkml:trace contextRef="#ctx0" brushRef="#br0" timeOffset="201119.81">20327 10185 26 0,'0'0'49'0,"0"0"57"16,0 0-71-16,3-1-24 16,-3-1-8-16,0 0 1 15,0 0 4-15,0-2 12 16,0 8-16-16,-20 31-3 16,-1 6-2-16,-11 23 0 15,18-11 2-15,-3-10-3 16,5 7 4-16,10-16 0 15,-20-15 2-15,20-18-2 16,2 1-3-16,0 2 0 16,-3-32 0-16,6-7-1 15,11-12 4-15,-4-31-1 16,-8 11-3-16,27 6 3 16,-19-6-3-16,-8 22 2 15,20 17 2-15,-10 13-4 16,7 12-1-16,0 1 6 15,15 4-4-15,-5 9 0 16,-5-2 4-16,9 17-4 16,1-2-1-16,-7-1 4 15,1 3-3-15,-13-10 0 16,-3-3 5 0,0-1-3-16,-7-3 2 15,-3-7 11-15,20-2-6 16,4-2 2-16,-14 0 13 15,5-43-16-15,0 14 5 16,-15-10 22-16,30-24-28 16,-30 13 3-16,15 13 3 15,-15 0-11-15,-2 16-3 16,0 21-5-16,0-9-17 16,-2 9-42-16</inkml:trace>
  <inkml:trace contextRef="#ctx0" brushRef="#br0" timeOffset="203375.67">22035 10781 19 0,'0'0'47'0,"0"0"-39"15,0 0-4-15,0 0-1 16,0 0 4 0,0 0 5-16,0 0 12 15,0 0-10-15,0 0 2 16,0 9 35-16,-2 91-30 15,-13-29 1-15,1-8 0 16,-32 10-19-16,3-19 0 16,-1-9 2-16,-28-1-2 15,22-12-2-15,4-15 0 16,-9-8-2-16,14-7 1 16,10 0-1-16,-6-4 1 15,11 0 3-15,7-19-2 16,4-21-1-16,13 1-1 15,0 0-2-15,-1-4 3 16,6 6 0-16,11 7 5 16,24-3 0-16,8 15-1 15,-7-1 3-15,23 10-5 16,-9 9 0-16,-10 0 2 16,10 4 2-16,-14 0 5 15,-8 17 5-15,-16 14 13 16,-11 10-5-1,8 0-14-15,-9 26-6 16,-3-23-4-16,0-3 2 16,-3 5-2-16,1-12 1 15,0-7-1-15,-1-1 0 16,1-11-1-16,-1-4-79 16,-1-9-30-16,4 5-14 15</inkml:trace>
  <inkml:trace contextRef="#ctx0" brushRef="#br0" timeOffset="203727.65">22288 10965 23 0,'0'-2'42'0,"0"0"-18"16,0 0-3-16,0 0 1 15,0 1 1-15,0-3 12 16,0 8 43-16,0-4-49 16,0 0-4-16,0 16 17 15,-3 85-35-15,1-36-1 16,-1-19-3-1,6-6-1-15,-1-16-1 16,1-11-1-16,11-11 3 16,-4 12-2-16,4-12-16 15,17 2-36-15,-2-2-42 16</inkml:trace>
  <inkml:trace contextRef="#ctx0" brushRef="#br0" timeOffset="204243.62">22454 10531 10 0,'0'-1'2'0,"0"-3"-2"15,0 2 3-15,0 0 4 16,0 0 21-16,0 0-16 15,0 1 0-15,0 1 10 16,-3 13-16-16,-11 54-2 16,11-28-2-16,1-17 0 15,-8-20-1-15,5 0 15 16,5 0-13-16,0 9-1 16,5-19 0-1,17-23 0-15,-20 5 2 16,1 3 4-16,-6 21-5 15,3-12-5-15,-2 2 2 16,-1 14 0-16,-9-2 1 16,-14 28-5-16,7 2 6 15,7 0 0-15,9-4 9 16,6 2 1-16,-1-25 3 16,-2 12 7-16,22-13-17 15,-5-4-2-15,2-13 8 16,3-14-2-16,-6 4-1 15,-13-1 9-15,-1-15-8 16,-4 6-7-16,-1 11-2 16,-23 15-1-16,14 5 1 15,-7 2 2-15,-13 21-6 16,8-3-30-16,7 7-150 16</inkml:trace>
  <inkml:trace contextRef="#ctx0" brushRef="#br0" timeOffset="204680.6">23091 10332 72 0,'2'0'45'15,"3"0"-35"-15,-2 0 5 16,-1 0 34-16,0 0-12 15,-2 0 5-15,-14 13 55 16,4 10-71-16,-110 155 37 16,21 20-47-16,39-48-15 15,24-31 3-15,17 19-3 16,17-38 1-16,-1-18 1 16,25 13 3-16,7-20-3 15,19-16-5-15,43 6 4 16,-16-24-2-1,-3-11-85-15,12-13-24 16,-26-16-27-16</inkml:trace>
  <inkml:trace contextRef="#ctx0" brushRef="#br0" timeOffset="205323.56">23322 10710 63 0,'0'-2'78'0,"0"0"-47"15,0-1-5-15,0 1 1 16,0 0-22-16,0 0-5 16,0 0 6-16,0 0 5 15,0-1 5-15,0 6 41 16,0 57-9-16,0 5-10 16,0 6-11-16,-3 40-17 15,1-25-3-15,0-14-4 16,-18 8-2-16,18-18 0 15,0-18-3 1,-3-1-3-16,2-15-40 16,1-26-192-16</inkml:trace>
  <inkml:trace contextRef="#ctx0" brushRef="#br0" timeOffset="205583.54">23622 11170 101 0,'0'-4'56'15,"0"2"-8"-15,0 0-2 16,0 0-32-16,0 0 11 16,0 1 44-16,0-3-44 15,0 8-2-15,13-8 5 16,92-24-21-16,-25 26-2 15,-23-15-3-15,-1 14-1 16,-20-14-1-16,-10 15-30 16,1 0-45-16,-8-7-46 15</inkml:trace>
  <inkml:trace contextRef="#ctx0" brushRef="#br0" timeOffset="206095.51">24277 10598 66 0,'0'-1'67'0,"0"-1"-61"15,0 0-5-15,0-2 6 16,0 2 9-16,0 0-5 15,-3 14-7-15,1 2-2 16,-17 119-1-16,16-53-2 16,-16-15 2-16,17-32-1 15,-1-31 6-15,3 11-6 16,34-11 0-16,-5-4 3 16,24-22-2-16,-3-8 2 15,-7-11 9-15,1-25 7 16,-20 17 0-16,-15 20 11 15,-4 14-26-15,-2 15-4 16,-1 2-2-16,5 0 3 16,5 2 0-16,-9 9 1 15,14 30-2 1,-5 0-1-16,4-2 0 16,13 32 1-16,-14-10 0 15,-13-1 2-15,15 16 6 16,-17-18 13-16,-2-3 33 15,-37 14-21-15,1-15-4 16,-6-17-11-16,-35-3-16 16,7-14 0-16,7-8-6 15,-15-11-51-15,35 1-75 16</inkml:trace>
  <inkml:trace contextRef="#ctx0" brushRef="#br0" timeOffset="206400.49">24866 10812 46 0,'2'0'54'0,"3"0"40"15,-5-1-66-15,0-1-11 16,0-4-1-16,0 4-14 15,0 0 3-15,0 0 2 16,0 1 1-16,0-1-5 16,-2 26-2-1,-1 8 9-15,-9 3 1 16,8 0-9-16,4 14-4 16,0-10 3-16,4-10 4 15,-1-1-10-15,-1-24-19 16,5 9-122-16</inkml:trace>
  <inkml:trace contextRef="#ctx0" brushRef="#br0" timeOffset="206839.47">24984 10470 43 0,'-5'0'42'16,"0"0"13"-16,5 0-46 15,0 0-9-15,0 0 1 16,0 0 0-16,0 0 0 16,0 0-3-16,0 0 2 15,0 0 0-15,-24-2-4 16,22-9 4-16,-1 9 2 16,-13 2-1-16,16-4 1 15,0-1-1 1,9-19 2-16,-4 22 0 15,2-9 5-15,-4 9 6 16,-1 0-15-16,0-2 0 16,8-5 0-16,-48 24 2 15,26-2-1-15,2 9 1 16,8 19 1-16,-15-7-3 16,14-12 17-16,6-5-4 15,11-16 0-15,-4 1 14 16,14-17-9-16,-3 1 4 15,-6-11 36-15,-13-16-39 16,1 8-18-16,-1 7-2 16,-4 5 1-16,-1 10-2 15,-9 9-143-15</inkml:trace>
  <inkml:trace contextRef="#ctx0" brushRef="#br0" timeOffset="208096.4">25414 10358 14 0,'3'0'18'0,"-1"0"2"15,1 0-13-15,-1 0 8 16,3 0 59 0,-3 0-39-16,-4 0-1 15,-10 13 24-15,9 14-33 16,-119 157-21-16,69-52 41 15,24 11-32-15,27-41-8 16,-1-20 17-16,25 11-15 16,7-26-5-16,24-15 1 15,40 2-17-15,-16-20-56 16</inkml:trace>
  <inkml:trace contextRef="#ctx0" brushRef="#br0" timeOffset="208676.36">25686 10587 39 0,'0'0'92'0,"0"0"-52"15,0 0-8 1,0 0 12-16,3-2-31 16,-3 1-9-16,0-1 1 15,0 0 9-15,0 2 2 16,0 15-5-16,-3 54-10 16,-16-8 1-16,17-3 1 15,-1 14-2-15,-2-14-1 16,10-14-1-16,12-12 5 15,2-23-4-15,3-7 0 16,31-4 0-16,-10-24 0 16,-2-5-2-16,-3-51 5 15,-11 11 1-15,-10 14-9 16,-3 6 3-16,-9 27 2 16,-3 20-4-16,10 4 5 15,-9 28 1-15,2 9-2 16,19 32 0-16,-5-9-1 15,5-19-1-15,10-2 8 16,-1-19-3-16,-4-18-7 16,15-4 7-16,-11-9-5 15,-11-15 6-15,-8-59 0 16,-11 1 3-16,14 4 10 16,-15-23-14-1,-2 33-1-15,0 21-3 16,-2 12-1-16,-3 35-8 15,5 1-106-15,0-1 10 16</inkml:trace>
  <inkml:trace contextRef="#ctx0" brushRef="#br0" timeOffset="208919.34">26446 10042 57 0,'3'0'41'0,"6"0"43"16,-9-2-54-16,0-1-16 16,0 1-11-16,0 0-2 15,0 0 4-15,0 4 27 16,0-2-7-16,3 35-7 16,-1 2-8-16,3 30-7 15,-3-5-1-15,1-8 1 16,-6 18-4-16,1-20-17 15,-3-9-166-15</inkml:trace>
  <inkml:trace contextRef="#ctx0" brushRef="#br0" timeOffset="209183.33">26030 10031 97 0,'0'0'63'0,"0"0"-11"16,0 0-12-16,-2-2-20 15,2-7 7-15,2 7 54 16,-2-9-40-16,22-6-4 16,120-61 6-16,38 26-31 15,-40 24-9-15,-39 11-4 16,-15 13 1-16,-33-14-4 15,-22 16-139-15,-28 0 15 16,14 2-26-16</inkml:trace>
  <inkml:trace contextRef="#ctx0" brushRef="#br0" timeOffset="209935.28">26680 10373 29 0,'0'-2'108'16,"0"1"-73"-16,0-11-9 16,2 11 13-16,-2-9-29 15,2 8 0-15,-2-5 12 16,3-2-13-16,81-40-1 16,-36 27 0-16,24 20-5 15,-24 2 1-15,-9 2 16 16,-10 44 1-16,-27-6 5 15,1 12-5-15,-40 46-15 16,-3-8 0-16,-18-10-1 16,-26 27-3-16,21-28-1 15,15-18 1-15,7-7 0 16,22-21 1-16,16-31 2 16,3 11 1-16,13 2-2 15,13-11-5-15,53-8 2 16,1-9 2-16,-1-2-21 15,34-15-44-15,-31-3-40 16,-17-6-108-16</inkml:trace>
  <inkml:trace contextRef="#ctx0" brushRef="#br0" timeOffset="210159.27">26562 10610 28 0,'0'0'116'0,"0"0"-65"15,0 0-10-15,0 0 27 16,0 0-38-16,21-2 3 16,-4 0-8-16,12-2-24 15,168-29-1-15,-81 21-26 16,-15 11-53-16,-36-9-53 15</inkml:trace>
  <inkml:trace contextRef="#ctx0" brushRef="#br0" timeOffset="210425.25">27699 10498 61 0,'3'0'51'0,"-1"0"-15"15,1 0 16 1,-1 0-24-16,0 0 0 16,3 0 28-16,-10 0-23 15,5 0-3-15,-2 15 26 16,-87 108-46-16,58-38-10 16,12-22 5-16,16-7-5 15,3-15-1-15,3-15 4 16,18-5-12-16,1-10-39 15,2-9-179-15</inkml:trace>
  <inkml:trace contextRef="#ctx0" brushRef="#br0" timeOffset="210775.23">27817 10118 44 0,'0'-1'58'16,"0"-3"-12"-16,0 2-14 16,0 0-25-16,0 0 2 15,0 0 4-15,0 1-11 16,0-3-1-16,0 2-3 16,0 4 2-16,-2 65 1 15,0-47-1 1,2-20 0-16,2 4-3 15,10 9-8-15,31-17 8 16,-33-14 2-16,-8-3 1 16,3-23 0-16,-3 8 2 15,-4 8-3-15,-24 10 2 16,9 16 2-16,-5-7-2 16,0 9-3-16,18 1 3 15,-6-1 3-15,-2 28-5 16,10-15-35-16</inkml:trace>
  <inkml:trace contextRef="#ctx0" brushRef="#br0" timeOffset="211112.21">27988 10675 72 0,'0'2'71'0,"0"1"44"16,0-1-82-16,0 0-8 15,0-4 7-15,0 2-21 16,0 0-3-16,0 0 2 15,24-2-3-15,89-26-2 16,-26 15 0-16,4-2-6 16,-21-3 0-16,-17-3 3 15,0 5-18-15,-20 3-31 16,-13 3-116-16,-18 8 63 16</inkml:trace>
  <inkml:trace contextRef="#ctx0" brushRef="#br0" timeOffset="211336.2">28315 10349 152 0,'-2'-2'51'16,"-1"0"-23"-16,-1 1 45 16,1-1-20-16,1-2-9 15,-3 0-10-15,5 14-26 16,0-3-3-16,2 106-2 15,1 34 0 1,-6-37-2-16,1-13-7 16,-20 3-40-16,10-20-52 15,10-18-153-15</inkml:trace>
  <inkml:trace contextRef="#ctx0" brushRef="#br0" timeOffset="211807.17">28770 10258 149 0,'0'0'38'16,"0"0"-19"-16,0 0-16 16,0 0-3-16,0 0 1 15,0 0 8-15,0 0-5 16,0 0-1-16,0 13 1 15,-3 91-5-15,-9-29 0 16,8-18 8-16,8-1-7 16,-1-22 2-16,23-21-2 15,-2-12 0-15,10-2 1 16,-5-1 1-16,24-47-2 16,-5 14 0-16,-2-2 1 15,-10-12 1 1,-17 20-4-16,-17 16-2 15,1 13 3-15,14 0 0 16,-15 28 2-16,27 29-1 16,-15-3-1-16,3-7 2 15,7-12-1-15,5-22 0 16,2-11 5-16,13-4-6 16,-13-26 8-16,-10 0 18 15,-1-46-15-15,-8 5-6 16,-10 0 14-16,1-22-17 15,-6 26-1-15,1 15-45 16,-3 12-55-16</inkml:trace>
  <inkml:trace contextRef="#ctx0" brushRef="#br0" timeOffset="212122.15">29508 10362 12 0,'0'2'4'16,"0"2"0"-16,0 1-5 15,0-3 1 1,0 11 10-16,3 10-6 16,-1-14-2-16,34 69 4 15,7-50-2-15,1-24 8 16,-3-3 40-16,-3-19-15 15,-19-6-3-15,-16-14 45 16,-1-25-41-16,-4 19-9 16,-20 8-7-16,-19 10-24 15,-2 13 2-15,-3 11-128 16</inkml:trace>
  <inkml:trace contextRef="#ctx0" brushRef="#br0" timeOffset="212447.13">29696 9836 56 0,'-3'-2'56'16,"1"0"1"0,0 0 3-16,-1 0-50 15,-2-1 8-15,10 1 68 16,-5 0-62-16,0 0 2 16,0 2 11-16,10 9-32 15,88 81 8-15,-28-16 32 16,-14 26-30-16,-32-21-4 15,-22-7-7-15,-4 34-1 16,-18-7-30-16,-28 24-70 16,-5-25-78-16</inkml:trace>
  <inkml:trace contextRef="#ctx0" brushRef="#br0" timeOffset="213624.06">30324 10306 32 0,'-3'2'103'16,"-2"0"-60"-16,3 0-3 16,0-4 16-16,4 2-25 15,-2 0 4-15,0 0 47 16,0 0-42-16,0 0-10 15,0 0 6-15,63-2-26 16,-1 0-6-16,1 0-1 16,23-16-2-16,-23 16-2 15,-22-9-2-15,-10 9 2 16,-9 0-26-16,-20 0-181 16,0 2 29-16</inkml:trace>
  <inkml:trace contextRef="#ctx0" brushRef="#br0" timeOffset="214136.04">30988 10159 39 0,'-3'-1'88'16,"1"-1"-65"-16,-1 0-12 15,1-2-2-15,-3 2-3 16,10 0 0-16,-5 0 17 16,0 4-10-16,0-2 3 15,0 0 21-15,22-2-25 16,4 1-3-16,12-1 3 16,35-19-11-16,-11 8 0 15,-4-2 1-15,12-22-1 16,-15 2-2-16,-14-2 0 15,-10-25-3-15,-16 14 2 16,-13 11 2-16,-4 9-2 16,-15 9 0-16,-5 15 3 15,-43 8-3-15,-2 17 4 16,4 1 0 0,-16 39 0-16,24-1 3 15,21 3 32-15,5 25-13 16,27-23-3-16,-10-11 20 15,14 5-26-15,15-16-3 16,7-10 20-16,43 1-14 16,1-19-3-16,-3-13-9 15,40-4-5-15,-20 0 0 16,4-20-2-16,-29 3-6 16,-17-9-73-16,-12-15 6 15,-16 10-22-15</inkml:trace>
  <inkml:trace contextRef="#ctx0" brushRef="#br0" timeOffset="214511.01">32005 10104 76 0,'0'-4'38'15,"0"2"-19"-15,0 0 15 16,0 0-7-16,0 0 0 15,0 4 31-15,0-2-41 16,-2 2 3-16,2 7 3 16,-56 105-18-16,54-53-1 15,-13-18 2-15,15-4-3 16,0-15-1-16,3-11-6 16,40-11-13-16,-9 8-35 15,7-10-130-15</inkml:trace>
  <inkml:trace contextRef="#ctx0" brushRef="#br0" timeOffset="-214550.74">32116 9737 9 0,'-10'0'2'15,"10"0"16"-15,0 0-7 16,0 0-2-16,0 0 2 16,0 0-4-16,0 0 1 15,0 0 7-15,0 0-11 16,0 0-2-16,2 17 1 16,1-17-3-16,14 0 1 15,-3-11 0-15,-14-2 0 16,0 11-2-16,0-8-1 15,-46 9 2-15,20 2 2 16,-1 11 0-16,3 25 1 16,5 2-4-16,17-9 0 15,-1-6 8-15,6-22 9 16,-3 9 23-16,29-2-25 16,-15-9-2-16,10-2 28 15,-2-26-7-15,-8-1-18 16,-11-3 3-16,-1-13-11 15,0 10-4-15,-4 16-3 16,-17 10-2-16,0 7-47 16</inkml:trace>
  <inkml:trace contextRef="#ctx0" brushRef="#br0" timeOffset="-214133.77">32313 9436 47 0,'-17'0'50'0,"17"0"-44"16,0 0-1-16,0 0 33 16,0 0-14-16,0 0 3 15,2 9 17 1,8 4-15-16,79 112 9 0,-24-34 25 15,5 20-12-15,-22-21-10 16,-19-7-24 0,-27 42-12-16,1-21 0 15,-42 38-4-15,-2-21 0 16,-12-12-65-16,-57 40-90 16</inkml:trace>
  <inkml:trace contextRef="#ctx0" brushRef="#br0" timeOffset="-210888.96">18266 14301 32 0,'0'0'80'16,"0"0"-46"-16,0 0-4 15,0 0 24-15,0 0-28 16,0 0-5-16,0 0 28 15,0 0-19-15,0 0 1 16,0 0 24 0,0 0-30-16,5 0-2 15,12 0 11-15,21-2-21 16,-16 0 5-16,16 0-12 16,-7 0 4-16,-9-2 8 15,26 3-13-15,-9-1-1 16,-3 0 1-16,-5 0-3 15,-2 0 3-15,0-7 3 16,26 7-6-16,-2-9-2 16,-5 9 2-16,0 0-1 15,-19-7 2-15,-12 7-6 16,-3-2 5-16,-2 2-3 16,-2 0 1-16,7 1 1 15,4-9 3-15,32-3-5 16,3 0 1-16,1 4 0 15,8-4 1-15,-19 5-1 16,-19 7-1-16,-25-3 3 16,15-11-2-16,-15 13-15 15,1 2-48-15,4 0-49 16,-10 2-210-16</inkml:trace>
  <inkml:trace contextRef="#ctx0" brushRef="#br0" timeOffset="-210360.99">18906 13811 91 0,'0'-2'38'0,"0"1"3"15,0-1 38-15,0 0-46 16,0-2-9-16,0 2 64 16,0 0-32-16,0 1 19 15,0 2-44-15,0-1 5 16,2 71 31 0,0 18-41-16,1-9-1 15,-1-3 13-15,1 36-20 16,-1-18-6-16,1-11 6 15,-3 24-12-15,0-28-4 16,4-15 2-16,-1 0-3 16,-1-19 1-16,1-20-3 15,-1-24 0-15,-2 11-1 16,2-11 2-16,-2 0-5 16,0 0-82-16,0 2-22 15,0-3-49-15</inkml:trace>
  <inkml:trace contextRef="#ctx0" brushRef="#br0" timeOffset="-207267.17">21460 13603 26 0,'15'0'51'16,"-13"-11"24"-16,0 1-42 15,1 1 11-15,-1 2 36 16,3-3-48-16,33-68-7 15,-33 35 9-15,-10 29-8 16,-11 12-8-16,-35 4 11 16,-103 44-6-16,10-5 2 15,-3 9 15-15,-57 34-27 16,35-21 5-16,-6 2-16 16,62-26-2-16,50-7 1 15,46 0 0-15,17-6 1 16,3-6 0-16,81-5 0 15,10-6-1-15,19-7 1 16,70-4-3-16,-32 2 0 16,-21-2 1-1,34-1-1-15,-51 1-2 0,-29 0 2 16,-24 0 1 0,-31 4 3-16,-27 9-3 15,-4 12 1-15,-30 8 12 16,-76 40 5-16,-5-8 8 15,0 2 23-15,-58 32-35 16,32-15 1-16,33-13-9 16,22 12-7-16,50-23 4 15,32-8-1-15,31 1-4 16,21-16 4-16,90-28-3 16,-8-3 3-16,-2-8-3 15,74-22-1-15,-26-7 4 16,-9-14-1-16,47-18-1 15,-62 19-2-15,-46 12 3 16,-21 6-3-16,-39 13-4 16,-19 14-70-16,-29-1-13 15,0-4-185-15,-39 8 99 16</inkml:trace>
  <inkml:trace contextRef="#ctx0" brushRef="#br0" timeOffset="-206857.19">21200 15175 70 0,'0'0'93'15,"0"0"98"-15,3-2-109 16,-3-9-27-16,2 9-17 16,-2 0-18-16,0-2 23 15,0 3 59-15,0 1-58 16,-2 35-6-16,-1 6 16 15,-18 33-40-15,18-14-2 16,-14 7-9-16,15-17-3 16,2-7 0-16,2-2-1 15,15-13 2-15,-5-12-3 16,32-6-15-16,-8-7-40 16,2-1-204-1,13-11 80-15,-10-4 4 0</inkml:trace>
  <inkml:trace contextRef="#ctx0" brushRef="#br0" timeOffset="-206353.22">21342 14864 133 0,'0'0'39'15,"0"0"-2"-15,-5-2 21 16,5 0-39-16,0 1-5 16,0-1 17-16,0 2-15 15,-9-4 0-15,-49 2 11 16,24 4-24-16,30 2-1 16,-11-4 4-16,15 0-1 15,0 0-2-15,0 0 1 16,31-4-4-16,1-3-2 15,-3-3 5-15,-5-5-1 16,-22 14-2-16,8-7-4 16,-13-9 5-16,-11 16-2 15,-8 2 1 1,-33 11 0-16,19-5 1 0,7 2-2 16,27 4 1-1,-1-11 0-15,3 6 4 16,29-7-5-16,2 1 1 15,20-13 2-15,-18 9-1 16,-9-26 1-16,-21 4 0 16,-1 6 2-16,-4-3 1 15,-27 10 1-15,-5 2-3 16,-4 7 0-16,-8 4-4 16,15 9-1-16,12-9-83 15,16 31-40-15,-16-20-25 16</inkml:trace>
  <inkml:trace contextRef="#ctx0" brushRef="#br0" timeOffset="-206048.24">21645 15110 44 0,'3'0'64'0,"-1"0"63"15,1 0-86-15,-6 0-7 16,3 0 57-16,0 0-48 16,0 0-16-16,0 0 6 15,29 0-28-15,127-11-4 16,-31-12 1-16,20-14-6 15,-39 11 3-15,-32 9-75 16,-9 8-15-16,-34 0 3 16,-28 7-86-16</inkml:trace>
  <inkml:trace contextRef="#ctx0" brushRef="#br0" timeOffset="-205872.25">21922 15223 23 0,'0'0'47'0,"-14"2"63"15,11 0-52-15,3 0-6 16,0 5 38-16,3-5-50 16,-3 6-15-16,60 16-14 15,14-22-10-15,-18-2-1 16,-6-2-36-16,8-13-42 16,-8 13-31-16</inkml:trace>
  <inkml:trace contextRef="#ctx0" brushRef="#br0" timeOffset="-205097.3">22692 14788 74 0,'4'0'79'0,"1"0"94"16,-5-2-102-16,0-9-16 15,0 9 12 1,0 0-25-16,0 0 62 16,0-1-66-16,0 3 2 15,3 11 2-15,6 46-36 16,-4-3-3-16,-3-3 0 16,18 17-3-16,-18-14-4 15,8-5-83-15,-10 7-67 16,0-14-50-16</inkml:trace>
  <inkml:trace contextRef="#ctx0" brushRef="#br0" timeOffset="-204023.36">20861 13063 55 0,'3'0'60'0,"-1"0"20"16,0 0-68-16,1 0-10 16,2 0 19-16,-10 0 0 15,5 0 9-15,0 0-5 16,0 0-10-16,0 17-3 16,-3 84-5-16,-21 3-3 15,22-28-4-15,-17-18-1 16,7-19 0-16,7-37 3 15,-2 16 7-15,4-16-6 16,1 0-2-16,-8 11-3 16,8-43 4-16,4-5-1 15,1-6-6-15,1-30 7 16,-1 6-1-16,-1 4-1 16,15-16-1-16,-15 25 8 15,1 19 14-15,19 11-21 16,-20 14 1-16,17 4 10 15,8 14 0 1,4 6-4-16,5 22-8 16,17 23 1-16,-10-13 1 15,-7-12-1-15,3-1 1 16,-10-20 4-16,-13-13 0 16,1-4-1-16,3-11 6 15,-4 0 2-15,1-39-3 16,-7 2-2-16,-5-6-3 15,16-33-4-15,-18 14-4 16,-1-3 5-16,8 30 1 16,-8 18-18-16,3 28-42 15,-5-2-47-15</inkml:trace>
  <inkml:trace contextRef="#ctx0" brushRef="#br0" timeOffset="-203081.42">23007 13555 77 0,'0'0'72'15,"2"-2"65"-15,-2-8-82 16,5 8-14-16,-5-11 5 15,2 12-38 1,-2-11 6-16,3-47 43 16,-3 59-25-16,17 2 5 15,-15 39 11-15,0 29-26 16,-2 3-3-16,-2-6-7 16,0 39-11-16,-15-24-3 15,-5 26 3-15,-9-26-7 16,2-12-146-16,-12 10 10 15,17-20-7-15</inkml:trace>
  <inkml:trace contextRef="#ctx0" brushRef="#br0" timeOffset="-202593.45">22898 13476 40 0,'0'-9'29'0,"3"-2"-6"16,-1-4 11-16,3-4-23 16,7 1 3-16,65-105 21 15,7 49-25-15,-16 35-2 16,-8 14 6-16,17 14-9 16,-22 9-3-16,-14 1 5 15,-15 17 8 1,-14 10 4-16,-9 13 12 15,-18 30-19-15,-16-15-4 16,-19-11 2-16,-39 7-10 16,21-14-1-16,13-3 6 15,9 2-6-15,27-18 0 16,17-8 0-16,14-7 2 16,12 11-1-16,17-11 2 15,31 20-4-15,-12-12 2 16,-10 1-4-16,11 21 7 15,-18-3-1-15,-12-1-1 16,-7 22 2-16,-9-10 6 16,-13-1 41-16,-4 13-25 15,-39-6 22-15,-22 17-31 16,3-14-2-16,-7-18 2 16,-18-3-15-16,23-13 0 15,16-7-23-15,-7-5-50 16,27-6-55-16</inkml:trace>
  <inkml:trace contextRef="#ctx0" brushRef="#br0" timeOffset="-202291.46">23714 13821 137 0,'0'-2'50'0,"0"0"-9"15,0 0 8-15,0-2-25 16,0 2-1-16,0 4 10 16,22-4-21-16,-10 1-3 15,127-27 0-15,-14 13-10 16,-31-2 2-16,-19 4-24 15,4-2-33-15,-29 4-32 16,-23 9-101-16</inkml:trace>
  <inkml:trace contextRef="#ctx0" brushRef="#br0" timeOffset="-202057.48">24027 13722 68 0,'0'2'42'15,"0"2"-3"-15,0-3 83 16,0 1-68-16,0 0-6 16,-3 0 46-16,3 7-65 15,-2 14-8-15,-22 77-6 16,21-11-10-16,1-27 18 16,-1 3-18-16,1-15-2 15,-10-11-2-15,-14 15 1 16,-10-13-1-16,-5-7-3 15,-29-5-6-15,5-16-47 16,0-11-208-16,-19-4 106 16</inkml:trace>
  <inkml:trace contextRef="#ctx0" brushRef="#br0" timeOffset="-201536.51">24065 13383 59 0,'10'0'29'0,"-8"-1"-11"16,-2-5 30-16,2 2-20 16,-2-7-2-16,3 9 2 15,-3-9-25 1,22-58-1-16,-20 67-1 15,-2-1 0-15,0 1-1 16,0-11 1-16,2 31-3 16,1-5 3-16,11 2 3 15,3-2-4-15,2-11-2 16,1 11 3-16,8-11 0 16,-4 2 0-16,-4-8-2 15,-8-22 1-15,-10 7-2 16,1-3-1-16,-25 0 6 15,-9 9-2-15,-10 11 0 16,-19 0-1-16,14 4 1 16,17 22-5-16,15 9 4 15,11-10 0-15,6-3 1 16,11-7-1-16,3-11 0 16,-5 13 2-16,12-15-1 15,-10-2 2-15,1-9-5 16,-13-13 3-16,1 2 3 15,-6-1 8-15,-26 3-10 16,3 18-1-16,-10-7-3 16,-20 12 2-16,20 5-41 15</inkml:trace>
  <inkml:trace contextRef="#ctx0" brushRef="#br0" timeOffset="-201157.53">25186 12922 46 0,'0'0'122'0,"0"0"-75"16,0 0-1-16,0 0 86 16,0 0-75-16,-22-2 18 15,5 4-31-15,-2 18-2 16,-132 98 27-16,38 36-39 16,38-26-2-16,27-8 4 15,9 39-25-15,20-36-5 16,17-24-1-16,4 12 0 15,27-31-3 1,0-20-2-16,41-12-35 16,-1-20-245-16,18-26 72 15</inkml:trace>
  <inkml:trace contextRef="#ctx0" brushRef="#br0" timeOffset="-200689.56">25162 13653 43 0,'0'0'61'0,"0"0"33"16,-3 0-62-16,-13 0-12 15,13 0 11 1,-11 0-3-16,4 0 2 15,-45 0 35-15,55 0-27 16,0 0 40-16,31 2-49 16,3-4-8-16,16 2 9 15,54-9-16-15,-10-4-3 16,-5-10 5-16,9-12-5 16,-38 11 9-16,-24 9 23 15,-16 13-36-15,-18-11-6 16,15 11-2-16,-17 0-18 15,0-11-53-15,-3-7-237 16,1 18 109-16</inkml:trace>
  <inkml:trace contextRef="#ctx0" brushRef="#br0" timeOffset="-200233.59">25881 13324 53 0,'0'-2'29'15,"0"0"-2"1,0 0 36-16,0 0-38 16,0 1-10-16,0-3 11 15,0 8-11-15,0-4-10 16,0 0-3-16,27 0-3 15,100 0 1-15,-38-4 3 16,7-19-6-16,-28 3 3 16,-13-6 1-16,-14-26-1 15,-20 5 0-15,-18 1 0 16,-6-6 3-16,-9 22 0 16,-9 15 3-16,-44 11 6 15,5 8 7-15,4 4 34 16,-23 34-23-16,19 3-7 15,12 7 35-15,-12 41-37 16,14-15 20-16,22 25-25 16,19-22-6-16,3-17-3 15,40 1-3-15,5-30-1 16,18-14-4-16,40-18 1 16,-15-3-1-16,-6-3-175 15,11-29 9-15</inkml:trace>
  <inkml:trace contextRef="#ctx0" brushRef="#br0" timeOffset="-199929.6">26882 13303 92 0,'2'-1'59'16,"0"-3"35"-16,3 2-76 16,-2 0 6-16,-1 0 72 15,1 0-56-15,-6 0-5 16,3 2 12-16,-2 21-36 16,-58 98-5-16,40-35 2 15,18-12-7-15,0-20-2 16,-1-16 3-16,18-3-4 15,6-16-21-15,15-15-152 16,27-4 40-16,-5-5 1 16</inkml:trace>
  <inkml:trace contextRef="#ctx0" brushRef="#br0" timeOffset="-199437.62">27033 12835 50 0,'-2'0'72'0,"-17"0"-62"16,19 0-7-16,0 0 11 15,0 0 3-15,0 0-7 16,0 0 0-16,0 0-10 15,0 0 1-15,0 0 1 16,-53 20-2-16,50-18 0 16,-6 5-1-16,6-5-1 15,3 4 2-15,17-6 1 16,10-10-1-16,-8-6 1 16,-5 5 1-16,-11 9-3 15,-3-4-2-15,-22 4 9 16,-41 12-5-16,8 4 0 15,19 5-2-15,5 26 3 16,19-12 1-16,7-7-3 16,10-9 0-16,9-15 1 15,10 0 1 1,34-19-4-16,-15-5 3 16,-7-12 5-16,-16-22 1 15,-18 10 9-15,0 10-1 16,-16 10-16-16,-1 19 1 15,-13 3-16-15,-16 8-65 16</inkml:trace>
  <inkml:trace contextRef="#ctx0" brushRef="#br0" timeOffset="-199103.65">27295 12587 72 0,'-2'-4'38'15,"-3"3"49"-15,3-1-17 16,-1 0-12-16,1 0 24 15,-3-4-43-15,22 23-13 16,-5-8 12 0,149 148-26-16,-65-46 20 15,-21 20-5-15,-29-25-8 16,-20-12 3-16,-24 53-20 16,-4-16-1-16,-12-5-36 15,-78 62-123-15,-16-37-110 16</inkml:trace>
  <inkml:trace contextRef="#ctx0" brushRef="#br0" timeOffset="-193391.99">10737 10224 5 0,'0'-1'6'0,"0"-1"0"0,0 0 2 15,0 0-4 1,0-2 3-16,0 1 8 15,-5 1-7-15,-9 2 0 16,-10-2 6-16,-101 4-10 16,43 0 1-16,29 12 2 15,-9 16-1-15,26-2 5 16,0 0 2-16,-15 20-7 16,3-1 0-16,7-4 10 15,-12 29-7-15,12-10 0 16,-2 3 10-16,-24 28-14 15,16-19 2-15,13-16-1 16,-1 1-3-16,22-16 6 16,3 2 11-16,-3 14-7 15,-2-5-1-15,-3-11-7 16,3 26 2-16,0-15 5 16,-1-4-4-16,-4 25-7 15,3-10 0-15,-1-2 0 16,-4 34-2-16,-1-17 2 15,15-12 1-15,-2 27-1 16,11-15 1-16,-21-3 7 16,22 31 6-16,-15-21-2 15,15-11-6-15,-32 23-4 16,22-15-1 0,-5-16 2-16,3 31-3 15,4-23-1-15,8-12 0 16,-1 10 2-16,-2-18 1 15,3-10-4-15,4 14 0 16,3-12 0-16,5-9 7 16,-10 19-2-16,24-10-4 15,-22-3 0-15,22 14 4 16,-19-10-3-16,19-5-2 16,-7 31 1-16,0-12 5 15,2-9 7-15,15 34-2 16,-5-12-2-16,-1-6 17 15,21 23-18-15,-11-14-4 16,-4-12 8-16,31 22-9 16,4-18 0-16,1-14 5 15,36 20-6-15,-17-14 0 16,-12-6 2-16,34 31-2 16,-13-14-3-16,-4-7 4 15,55 17 0-15,-19-15-1 16,-10-15-3-16,58 20 1 15,-14-11 2-15,-17-5-4 16,64 9 5 0,-45-19 2-16,-12-10 1 15,82 3-5-15,-27-15-1 16,99 0 1-16,-39-13-1 16,-4-2 2-16,132-2-2 15,-75 0 2-15,-28 1-1 16,124 10 0-16,-69-7 3 15,-46-2-3-15,91 2 0 16,-81-1-2-16,-43 2 3 16,117 1 0-16,-70 2-2 15,-33-15 3-15,94 17-1 16,-58-18-2-16,-37 3 2 16,119-2-2-16,-87 0 1 15,-38 0-2-15,79 0 4 16,-72 11-1-16,-37-10 1 15,88 7-3-15,-66-7 1 16,-31 10-3-16,87-13 3 16,-51 4 1-16,-24-2-1 15,92-4-1-15,-75-2 1 16,-41 4 1-16,55-3 0 16,-64-14-1-16,45 13 2 15,-55 4-2-15,-29-13 4 16,62 9-5-1,-42-14-1-15,-16 16 5 16,81-13 0-16,-40 11-3 16,-11-14 1-16,79 16-4 15,-50-15 2-15,-44 15 1 16,55-13 3-16,-54 14-1 16,-30-11 9-16,58 1-4 15,-36 0 3-15,-22-4-1 16,83-11-8-16,-49 6-2 15,50-1 1-15,-55 1 1 16,-28-1 1-16,52-12-1 16,-48 1-1-16,-21 4 0 15,55-18 1-15,-39 9 0 16,-24-1-2-16,49-12 2 16,-37 0 0-16,-12 5 0 15,54-24 1-15,-35 19-3 16,-28 6 5-16,53-23-3 15,-37 13-3-15,37-23 5 16,-37 16 0-16,-23 5-3 16,35-15-2-16,-33 18 2 15,-14 2-3-15,40-18 5 16,-26 16-2 0,-19 0 0-16,30-15 4 15,-37 14 3-15,-18 5 4 16,13-27-11-16,-22 13 1 15,-7 5-2-15,9-14 4 16,-19 3-2-16,-14 5-6 16,29-36 2-16,-11 22 7 15,9-17-7-15,-23 21 3 16,-19 12 6-16,1-14-6 16,-13 13 1-16,-7 7-1 15,2-28-1-15,1 19 1 16,-1 5 1-16,10-20-1 15,0 6 0-15,-2 9 4 16,-5-41-9-16,0 24 4 16,0 6 4-16,11-19-5 15,-6 20 3-15,-8-10-1 16,1 20-2-16,-5 9 3 16,-8-28-1-16,15 12-1 15,-15 8 0-15,27-21 1 16,-17 16 0-16,7 8-1 15,17-31 1-15,-9 22 1 16,2 3-2 0,4-19 2-16,-9 17 1 15,-9 15-3-15,-13-13 0 16,15-1 5-16,-14-22-1 16,-3 16-3-16,0 20-5 15,-3-13 7-15,-2 7-2 16,3 12 0-16,-1-10 1 15,1 16-3-15,0 1 4 16,-1-13-1-16,-9 13-4 16,10 6 1-16,-8-12 2 15,8 6-1-15,-15 8 1 16,-2-18-1-16,-3 10 1 16,0 6 4-16,-4-15-2 15,7 5-4-15,-5-16 4 16,7 11-2-16,-2 3-1 15,-8-22 0-15,1 15 1 16,2 6-3-16,-17-10 1 16,-3 14 1-16,4 1 1 15,-30-2-1-15,12 12 3 16,8 5-1-16,-20-8-2 16,19 10 1-16,10 4 0 15,-11-11 2-15,1 5-4 16,-14-10 3-1,7 12 1-15,-4 0-5 16,-42-7 3-16,15 12 0 16,-2 5-1-16,-49-3 0 15,20 6-2-15,19 4 0 16,-12 7 5-16,29-20-2 16,14 20 1-16,-33-17-2 15,14 15-2-15,0-10 0 16,-58 12 4-16,10 0 0 15,2 0-2-15,-74-2 0 16,38 2 0-16,-53 4-1 16,49 2 1-16,26 3 3 15,-32-5-4-15,42 15 2 16,2-15 3-16,-70 16-5 16,41-14-1-16,26 20 5 15,-28-11-2-15,26-3 1 16,24 1-2-16,-52 2 1 15,25 0 1-15,20 4-3 16,-43 3 4-16,35-7-2 16,-52 8 2-1,31-8-3-15,20 3-1 0,-30 12-1 16,20-9 3 0,11-4 0-16,-73 3 4 15,35-3-7-15,22 0 2 16,-80 9 5-16,32-13-5 15,9-1 0-15,-71 6 1 16,49 1 2-16,30-6-3 16,-65-9 5-16,38 8-4 15,-63-9 1-15,54 1-7 16,28 8 8-16,-50-9-3 16,43 12 1-16,27-9 1 15,-58-2-2-15,45 0 1 16,15 0 2-16,-72-4-2 15,48 2 0-15,39 0-4 16,-30 0 6-16,35 0-1 16,16 0 0-16,-55-2 2 15,38 0-5-15,-24-2 1 16,39 4 3-16,16-1 1 16,-35-1-4-16,31-13 1 15,11 13-1-15,-37-2 0 16,28 2 2-16,17 1-3 15,-32-1 1-15,28 0 4 16,4 0-2-16,-44-11-1 16,27 9-1-1,17-9 2-15,-38 11-2 16,28-7-2-16,-36 7 3 16,27-9 3-16,12 9-4 15,-27-13 0-15,27 13 1 16,12-16 2-16,-29 16-3 15,36-5 1-15,12 3 1 16,-36-9 0-16,14 11 0 16,10-17-4-16,-24 16 3 15,24-7 1-15,7 7 0 16,-28-5-2-16,16 6 1 16,17-1-1-16,-31-10 2 15,16 11-2-15,-21 0 3 16,17 0-1-16,9 0-2 15,-31-2 0-15,25 2 1 16,11 4 1-16,-34 2 1 16,20-2-3-16,17 0-2 15,-17 0 5-15,26 0-2 16,7 1-2-16,-26 10 1 16,12-11-1-1,8 0 4-15,-32 13-1 0,21-13-1 16,-40 33-3-1,19-18 3-15,14 0 2 16,-18-6-4-16,20-2 1 16,6 4-3-16,-34 9 5 15,19-1-1-15,12-3-1 16,-45 14 1-16,19-4 0 16,11-2 3-16,-28 9-6 15,19-10 0-15,20-7 8 16,-30 10-7-16,32-11-1 15,-5 9 2-15,22-6-5 16,9-5-6-16,-21 8 6 16,14-9 4-16,10 3-5 15,-37 7 4-15,22-7 5 16,5 2-5-16,-24 10 2 16,15-4 0-16,9-5 1 15,-12-1 0-15,12-1-2 16,7-3 4-16,-23 6-2 15,11-3 1-15,5-3 2 16,-31 9-1-16,14-5-3 16,5-4-4-16,-58 9 4 15,22-5-2-15,12-6 2 16,-31 5 3 0,24-5-3-16,14 2 1 15,-19 6-3-15,26-5 0 16,10-1 8-16,-19 13-7 15,14-4 2-15,8 0 1 16,-32 10-3-16,17-8 3 16,7-6 0-16,-33 3-4 15,16-5-23-15,7 1-126 16,-23 1 23-16</inkml:trace>
  <inkml:trace contextRef="#ctx0" brushRef="#br0" timeOffset="-186033.42">4409 16576 11 0,'0'-4'26'16,"0"4"4"-16,0 0 14 16,0 0-26-16,0 0-4 15,0 0 7-15,0 0-11 16,0 0 2-16,0 0-3 15,0 0-1-15,0 0-2 16,0 0 0-16,0 0-3 16,-2-4 4-16,2-5 28 15,-3 7-28-15,3-5-6 16,-2-6 2-16,-3-17 0 16,5-2 1-16,-5-3 4 15,10-30-5-15,17 11 3 16,-8 9 8-16,29-5-10 15,-2 2-1-15,12 3 18 16,24 0-8-16,-2 17-5 16,-13 12-3-16,13 14-6 15,-20 0 1-15,-19 4 3 16,-5 11-3-16,-14 7 3 16,-2 18 9-1,-13 47-1-15,0-7 0 16,-4 0 5-16,-15 32-12 15,17-22-1-15,-36-16-2 16,36 10-1-16,-22-24-1 16,18-19 2-16,4-2-3 15,-20-13 5-15,18-7-1 16,-3-15-2-16,-4 7-1 16,9-9 6-16,0 15-6 15,0-13 0-15,0 0 10 16,0-1-5-16,0 3 3 15,0-4 1-15,0 0-2 16,0 0 1-16,0 0-1 16,0 0-9-16,0 0 4 15,0 0-1-15,0 0 3 16,0 0-1-16,0 0 13 16,0 0-5-16,0 0-9 15,0 0-1-15,0-31 0 16,0 5 4-16,0-45-6 15,4-11 1-15,1 0 1 16,17-52-1-16,-3 26 1 16,3 15-1-16,23-20-1 15,-13 31 1 1,-3 24 0-16,-1 4 1 16,-3 25 2-16,-11 14-4 15,8 13 2-15,-8-2-1 16,-2 13 2-16,12 38-1 15,-2 9-2-15,-5 11 1 16,2 59 1-16,-2-24 0 16,-8-14 0-16,-1 22 3 15,-6-30-2-15,0-8-4 16,1 3 5-16,-6-21 0 16,1-6-1-16,0-18-2 15,-6-10 3-15,8-20 0 16,0 11 0-16,-5-9-1 15,5 9-1-15,0-24-1 16,0-22-1-16,0-51 1 16,0-3-2-16,0 0-13 15,27-49 13-15,-1 27 3 16,6 18 2-16,28-6-6 16,-10 25 1-16,1 21 6 15,11 5-3-15,-16 22-1 16,-12 9 1-16,7 15-2 15,-3 2 3 1,-14 2 2-16,12 45-3 16,-19-8-1-16,-5 5 1 15,0 49 0-15,-5-5-1 16,8-1 12-16,-13 25 1 16,1-26-5-16,-1-14 0 15,0 8-5-15,1-18 6 16,-6-3-7-16,1-18-2 15,0-15 4-15,-1-15-4 16,1-7 3-16,2 5-10 16,-3-7-37-16,3 7-51 15,-19-5-184-15</inkml:trace>
  <inkml:trace contextRef="#ctx0" brushRef="#br0" timeOffset="-185409.46">6771 16230 62 0,'0'0'29'16,"0"-2"-4"-16,0-9 23 15,-2-14-22-15,-3 11 0 16,-5-7 10-16,-89-107-24 15,27 61-3-15,10 43 17 16,-20 27-3-16,22 22-1 16,29 19 20-16,14 66-22 15,12-2-7-15,5-10 11 16,36 20-21-16,7-42-1 16,10-15 2-16,24-22-1 15,-9-22-2-15,-16-13-1 16,23-13-1-16,-24-10 1 15,-11-26 4-15,-3-53-5 16,-13 3 0-16,-15 9 3 16,-4-22-2-16,-5 32 5 15,0 24 9 1,0 22-14-16,0 30 4 16,0 0 25-16,0 50-11 15,5 1-1-15,-5 17 0 16,31 44-17-16,-19-13 0 15,3 35 0-15,-11-34 0 16,18-20-37-16,-17 6-39 16,-5-32-20-16,5-23-95 15,-3-27 82-15</inkml:trace>
  <inkml:trace contextRef="#ctx0" brushRef="#br0" timeOffset="-185169.47">7555 15713 90 0,'0'0'39'0,"0"0"26"15,0 0 52-15,0 0-68 16,2 9-4-16,1 0 26 16,-3 26-49-16,24 187-9 15,-22-53-10-15,-4 28-1 16,0-44-3-16,-20 5 2 15,22-48 0 1,-27-38-31-16,6-14-41 16,2-32-27-16,-3-24-110 15</inkml:trace>
  <inkml:trace contextRef="#ctx0" brushRef="#br0" timeOffset="-184973.48">7372 16751 42 0,'-17'-51'69'16,"5"5"16"-16,10 5-37 15,-10 7 14-15,7 5 86 16,51-120-82-16,36 74 22 16,88 29-70-16,-13 22-14 15,-18 22-2-15,20 4 0 16,-39 7-2-16,-33 8-1 16,-5 40 2-16,-44-10-33 15,-31-2-228-15,-7 23 72 16</inkml:trace>
  <inkml:trace contextRef="#ctx0" brushRef="#br0" timeOffset="-184135.53">5316 17260 100 0,'2'0'35'16,"1"0"-12"-16,-1 0 11 15,-2 0-18-15,5 0 19 16,-5 0 74-16,5-2-69 15,-5 2 4-15,9 0-1 16,54 94-26-16,-61-26 1 16,-4 38-11-16,-18-7 0 15,-1-12-4-15,-30 23-2 16,3-34 3-16,-5-16-3 16,-14-14-1-16,14-27 3 15,10-17-2-15,-8-4-1 16,8-26-1-16,4-9-4 15,-4-67 7-15,17 11-2 16,26 17-4-16,0-6 6 16,31 17 1-16,12 20-2 15,56 2-2-15,-5 23-1 16,-1 20 4-16,23-4-1 16,-22 8-1-16,-20 12 3 15,3 20-3-15,-29-3 12 16,-12 30 2-16,-14-9 3 15,-19 6 1 1,-1 22-11-16,-4-19-6 16,-1-15-5-16,1-7 3 15,-18-9 1-15,20-10-87 16,-2 6-31-16,0-17-25 16</inkml:trace>
  <inkml:trace contextRef="#ctx0" brushRef="#br0" timeOffset="-183816.55">5888 17523 37 0,'0'0'71'16,"0"0"-43"-16,0 0-6 15,0 0 35-15,0 0-19 16,0 0 8-16,0 0 58 16,0 0-65-16,-2 24-7 15,-13 97 6-15,11-11-27 16,4-34-6-16,-3-28-1 16,15-7-4-16,5-13 1 15,2-8-1 1,25 1-1-16,-8-10-8 15,0-9-128-15,12 2 22 16,-7-8-8-16</inkml:trace>
  <inkml:trace contextRef="#ctx0" brushRef="#br0" timeOffset="-183319.58">5903 17277 45 0,'0'0'40'15,"0"0"35"-15,0 0-58 16,0 0-9-16,0 0 8 16,0 0-10-16,0 0-4 15,0 0 9-15,0 0-9 16,0 0 0-16,-12 39 4 15,12-9 3-15,0-11-3 16,2-6-5-16,17-10 1 16,-4-3-2-16,-3 0 1 15,2-16-1 1,-11-1 0-16,-3-4-1 16,0-14 0-16,-3 7 0 15,-16 8 4-15,-8 20-2 16,8-12-2-16,-2 12 0 15,13 2 1-15,4 21 0 16,1-8 8-16,15-4-3 16,0-9-2-16,7-2 0 15,15 3 1-15,-12-6 2 16,-13 3 3-16,-4-13-7 16,-5 1 2-16,0-4 6 15,-17-9-11-15,-2 16 1 16,-3 7-1-16,-2 4-21 15,3 2-53-15</inkml:trace>
  <inkml:trace contextRef="#ctx0" brushRef="#br0" timeOffset="-182993.6">6547 17316 150 0,'0'0'42'16,"0"-4"-17"-16,0 1 34 15,0 3-8-15,0-2-7 16,0-2 56-16,0 23-58 15,0-1-8-15,3 124 17 16,9-1-31-16,-12-35-10 16,24 8-8-16,-22-21-2 15,13-21-1-15,-13 1 2 16,10-25-28-16,-7-13-164 16,-5-5 62-16,-5-30-10 15</inkml:trace>
  <inkml:trace contextRef="#ctx0" brushRef="#br0" timeOffset="-182550.63">6425 17216 49 0,'0'0'33'16,"0"-13"19"-16,2 2-42 15,3 1-3 1,-3-1-5-16,20 0-1 15,88-77 0-15,-28 53 14 16,-17 35 11-16,-9 4-1 16,-25 33 51-16,-19 32-37 15,-12-2-3-15,-5-9 0 16,-26 22-26-16,4-27-5 16,-4-12-3-16,-5 4 1 15,9-21-5-15,27-24-3 16,-4 4 6-16,-4 0 2 15,20-4-7-15,44-17 7 16,-11 6-3-16,-1 11-1 16,-6-2 0-16,-11 0-1 15,4-2 5-15,0 19-2 16,-7 6-2-16,-12 10 3 16,-7 27-2-16,-2 1 6 15,-6-6 25-15,-38 21-22 16,-2-18-6-16,-8-15 0 15,-23-10-1-15,14-6-6 16,9-16-196-16,-11-5 20 16</inkml:trace>
  <inkml:trace contextRef="#ctx0" brushRef="#br0" timeOffset="-182297.64">7266 17644 64 0,'0'-4'59'0,"0"0"-34"16,0 4 0-16,0-4 16 16,0 3-19-16,3-1-2 15,14 2 1-15,16-10-16 16,119-34-2-16,-46 8-3 15,-8 3 0-15,-18 5 0 16,-18 4-42-16,8 7-5 16,-27 13-4-16</inkml:trace>
  <inkml:trace contextRef="#ctx0" brushRef="#br0" timeOffset="-182073.66">7769 17482 27 0,'0'0'52'0,"0"0"12"15,-22 0 60-15,22 3-81 16,-9 7-5 0,6 10 35-16,6-5-50 15,2 102-8-15,16-35 5 16,6-6-10-16,-8-18-1 16,-17-10-6-16,1 25-2 15,-6-12 2-15,-28-8-2 16,-24 2-17-16,-3-19-43 15,-4-20-164-15,-27-16 84 16</inkml:trace>
  <inkml:trace contextRef="#ctx0" brushRef="#br0" timeOffset="-181617.68">7735 17139 69 0,'0'0'39'0,"0"0"27"16,0 0-39-16,-2-3-13 16,2 1-11-16,0-2-2 15,-2 0-2-15,-6 4 0 16,-35 0 2-16,43 0 0 16,-12 0 1-16,15 4-2 15,-3 11-1 1,2 7 3-16,0-18-1 15,20 5-2-15,-17-7 1 16,9 15 0-16,-7-13 0 16,3-4-4-16,-8-11 2 15,-4-1 5-15,-15-4-6 16,-26-1 5-16,-3 9 0 16,8 5-2-16,-3 6 2 15,22-1 0-15,16 15 3 16,6 0-4-16,28 0-2 15,-5-4 3-15,27-12-4 16,-19 1 3-16,-10 0-2 16,-10-4 4-16,-9-11-1 15,7 10 0-15,-14-25 1 16,-39 15-3-16,5 5-1 16,-17 6-4-16,17 0-57 15</inkml:trace>
  <inkml:trace contextRef="#ctx0" brushRef="#br0" timeOffset="-179949.78">9693 15694 65 0,'3'0'50'16,"-1"0"-3"-16,1 0 47 16,-1 0-28-16,0 0 3 15,6 0 17-15,-20 4-41 16,9 1 64-16,-139 161-74 15,77-8 10-15,22-6 30 16,17 75-50-16,23-37-5 16,-11-17 13-16,19 52-23 15,28-52-8-15,1-31 3 16,60 27-5-16,-3-41 1 16,3-29 2-16,48-6-1 15,-24-32-10-15,9-25-19 16,-33-12-35-16,-24-24-229 15,-27 4 79-15</inkml:trace>
  <inkml:trace contextRef="#ctx0" brushRef="#br0" timeOffset="-179144.83">10004 16916 38 0,'-3'0'92'15,"-4"0"-61"-15,7 0-13 16,-2-4 10-16,2-5-23 16,2-13 9-16,0 9 41 15,97-112-39-15,-34 64-7 16,-7 29 1-16,33 32 0 16,-21 2 7-16,-12 37 25 15,-8 41-14-15,-19 4-2 16,-16 5 19-16,-13 39-34 15,3-33-4-15,-10-15 2 16,-16 6-7-16,9-28 1 16,9-27 0-16,1-31-1 15,-15 15-6-15,17-43 5 16,2-24 1 0,13-20-15-16,23-72-3 15,3 8 9-15,-5 16 5 16,7-18 4-16,-9 52-2 15,-10 32-1-15,3 36 3 16,-3 16-3-16,5 4 1 16,16 50-1-16,-4 4 3 15,2 42-2-15,-14-14 2 16,-14-11 1-16,-13 21-4 16,10-27 1-16,-7-20 0 15,-10-12 4-15,3-11 1 16,-1-14-5-16,-16-10-1 15,17-15 3-15,-17-28-10 16,16-61-7-16,1 2 4 16,4 5 8-16,25-24 1 15,1 32 3-15,1 27 0 16,29 25 0-16,-10 28 17 16,19 11 3-16,-9 38 6 15,-15 5 20-15,3 48-34 16,-12-7-4-16,-10-10 5 15,0 28-16-15,-10-22 2 16,-11-13 2 0,-1 16-5-16,-4-25-37 15,-1-12-182-15,1-20 103 16,-3-26 0-16</inkml:trace>
  <inkml:trace contextRef="#ctx0" brushRef="#br0" timeOffset="-178903.84">11880 16819 74 0,'0'0'147'0,"0"0"-106"15,2-1 15-15,-2-1 111 16,0 0-109-16,0-4 20 16,12 8-49-16,-9 15 4 15,54 76 12-15,-37 15-31 16,-18-30-6-16,27-6-8 15,-27 10-1-15,20-26 2 16,-20-11-74-16,1-4-49 16,-1-13-23-16,13-12-163 15</inkml:trace>
  <inkml:trace contextRef="#ctx0" brushRef="#br0" timeOffset="-178344.87">11906 16503 48 0,'0'0'40'0,"0"0"-10"16,0-4 32-16,0-3-24 16,0 5-4-16,0-7-9 15,0 0-24-15,0-42 1 16,-2 31 1-16,-32 20-1 16,13 2 0-16,6 33-3 15,13 17 4-15,-3-9-2 16,2-8 0-16,20-1 3 15,0-16-4-15,5-14 0 16,16 4-1-16,-9-10 1 16,-5-11-1-16,-12-32 1 15,-9 4-3-15,-6 2-1 16,-26-9 6 0,5 10-3-16,-19 27 1 15,-20 11 1-15,20 4-2 16,26 28 6-16,17 12-4 15,5-10-1-15,22-4 2 16,18-10 0-16,-4-16-2 16,-2-2 1-16,2-14-1 15,-20-1 1-15,-18-11-3 16,-1-22 5-16,-4-1 4 16,-13 14-3-16,-38-3-5 15,-4 25 1-15,13 9-32 16,6 19-73-16</inkml:trace>
  <inkml:trace contextRef="#ctx0" brushRef="#br0" timeOffset="-177752.91">12522 16925 40 0,'0'0'68'16,"-2"-5"-6"-16,2 1-1 15,-3-16-47-15,3 12 1 16,0 1-3-16,41-81-7 16,-2 49 1-16,4 28-1 15,17 13 4-15,-12 17 3 16,-17 12 14-16,5 49-16 16,-19-7 0-16,-7-1 6 15,-8 31-12-15,3-21-3 16,-2-19-1-16,-6-2 2 15,3-25 1-15,0-33 0 16,0-1-2-16,0 9-2 16,0-44 0-16,3-58 0 15,9-6 0-15,0-5-7 16,16-51 7-16,1 32 2 16,3 30 0-16,30 11-3 15,-4 35 5-15,-3 21 22 16,41 20-9-1,-16 8 2-15,-18 11 45 16,1 43-24-16,-27-6-15 16,-17 5-13-16,-16 25-9 15,16-11-2-15,-17 15-2 16,3-21-34-16,-3-13-246 16</inkml:trace>
  <inkml:trace contextRef="#ctx0" brushRef="#br0" timeOffset="-176456.81">15613 16068 57 0,'0'0'68'16,"2"-2"20"-16,-2-9-63 0,0 9-9 15,0-9 36-15,0 9 2 16,0-7 7-1,34-12 25-15,12 30-57 16,-10 27-4-16,-5 14 14 16,3 65-21-16,-13 3 16 15,-18 58-17-15,6-29-5 16,-9-13 2-16,-31 56-8 16,-24-32-4-16,-5-18-1 15,-58 35 0-15,19-38 0 16,13-27 1-16,-37 3 1 15,27-46-2-15,14-37 0 16,5-30-1-16,29-24-3 16,24-95 3-16,21 2 0 15,1-6-4-15,36-52 2 16,4 41 2-16,20 32-1 16,45 9 0-16,-7 30 1 15,3 29-5-15,48 23 3 16,-29 11 7-16,-20 5-5 15,25 59-2-15,-32-1 7 16,18 36-3-16,-30-16-2 16,-12-12-2-16,13 16 6 15,-23-29 3-15,-13-13 5 16,-1-10-7 0,-19-14-3-16,-5-18 0 15,-7 10-3-15,0-13 3 16,3 4-17-16,6-4-66 15,-18 0-86-15</inkml:trace>
  <inkml:trace contextRef="#ctx0" brushRef="#br0" timeOffset="-175488.84">17169 16105 111 0,'2'-15'60'15,"1"-2"1"-15,-1-3 52 16,13-2-43-16,-13 1-15 16,68-109 5-16,-56 69-31 15,-11 59 8-15,-3-15 31 16,-75 80-30-16,20 23 38 16,-37 96-43-16,20-9-12 15,22-7 8-15,35 57-18 16,13-52-3-16,4-30-4 15,78 19-1-15,-1-46-3 16,15-36 4-16,45-5-2 16,-23-32-3-16,-20-10 2 15,17-18-4-15,-43-13-48 16,-15 4-10 0,-28-4-60-16,-25 0-206 15,5 0 137-15</inkml:trace>
  <inkml:trace contextRef="#ctx0" brushRef="#br0" timeOffset="-173696.98">11509 17967 23 0,'0'0'39'15,"-2"0"-2"-15,2-7 54 16,-2-14-53-16,-1 14-27 15,3-2-1-15,-2-60-1 16,-1 41 27-16,3 28 66 16,-2 32-67-16,2 12-8 15,2 21 19-15,1 49-31 16,16-21-3-16,-17-11-1 16,34 14-10-16,-26-23 1 15,2-17-2-15,7-15 2 16,-2-17-2-16,19-24 3 15,-2 0-2-15,0-13-1 16,19-52-2-16,-15-6 3 16,-7-7 2-16,-11-28-4 15,-11 22-2-15,-4 28 1 16,14 12 2-16,-16 27 1 16,11 17-5-16,-9 20 5 15,17 8-2-15,-20 24 0 16,39 38 0-1,-20-18 1-15,8-7 1 16,22 4 0-16,-15-28-1 16,2-22 1-16,-9-17 1 15,0-4-4-15,7-45 3 16,-14 3-1-16,-17-18 3 16,-3-48-2-16,-4 14-1 15,-20 19-2-15,0-12 4 16,10 33-5-16,10 23-110 15,2 33 8-15,0 0-21 16</inkml:trace>
  <inkml:trace contextRef="#ctx0" brushRef="#br0" timeOffset="-173464.99">12604 18194 74 0,'0'0'21'0,"0"-9"13"16,2 5 56-16,8 4-39 16,-8 4-3-16,10-4 40 15,3 2-59-15,47 95-6 16,-43-29 7 0,-21 29-27-16,-20-21 0 15,-2-7-9-15,-26 13-39 16,16-22-59-16,3-23-164 15</inkml:trace>
  <inkml:trace contextRef="#ctx0" brushRef="#br0" timeOffset="-172961">12808 17867 68 0,'7'0'63'0,"-4"-21"-9"16,-1 18 27-16,-2-3-67 16,3 4-10-16,-3 0 53 15,0-13-28-15,19 15-8 16,-17 25 9-16,32 58-25 16,-32-8-3-16,32-12 7 15,-19 10-6-15,6-21-2 16,-4-19-2-1,2-9 4-15,-2-20-5 0,2 5 1 16,13-9-3-16,-6-24-15 16,5-54 10-1,-16 2 7-15,-1-1 4 16,-9 9-1-16,12 23-5 16,-12 41 9-16,-5-12-4 15,9 27-2-15,-6 18 3 16,42 37-2-16,-18-7 1 15,6-14-2-15,20 3 1 16,-7-16 0-16,-10-19 0 16,12-13 2-16,-9-4 0 15,-13-5-3-15,-9-40 0 16,-15-6 1-16,1-11 1 16,-6-54 1-16,-16 30-1 15,7 18-3-15,-7 23-29 16,7 21-38-16,10 28-161 15</inkml:trace>
  <inkml:trace contextRef="#ctx0" brushRef="#br0" timeOffset="-172640.04">13845 17915 97 0,'0'4'31'16,"0"-4"4"-16,0 11 3 16,2 6-27-16,1-8-5 15,-1-1 5-15,1 5-4 16,64 81-2-16,-31-53 3 16,10-41-3-16,-10 0 1 15,-10-20 24-15,-9-43-7 16,-15-8 16-16,1-2 24 15,-27-14-18-15,-5 33-16 16,-10 19-18-16,-25 35-12 16,13-4-1-16,13 15-162 15,6 34-18-15</inkml:trace>
  <inkml:trace contextRef="#ctx0" brushRef="#br0" timeOffset="-169393.23">17426 16920 37 0,'-14'0'63'0,"14"0"13"16,0 0 72-1,0 0-99-15,0 0-15 16,0 0 12-16,0 0-25 16,0 0-2-16,0 0 28 15,22-4-21-15,139-33 0 16,14 15-23-16,-47 9 1 15,-39 13-2-15,-17-13 2 16,-36 9 1-16,-14 4 0 16,-17-4-4-16,4-1-2 15,-6 3-75-15,-1 2-64 16,0 0-35-16</inkml:trace>
  <inkml:trace contextRef="#ctx0" brushRef="#br0" timeOffset="-169157.24">18598 16730 56 0,'2'0'65'16,"1"-4"-12"-16,-1 4 14 16,3-1 40-16,-3-3-44 15,5 0-8-15,-4 26 6 16,-6 3-47-16,-23 138-8 15,-34-25-4 1,5-49-2-16,6-24-45 16,1-12-68-16,22-24-38 15</inkml:trace>
  <inkml:trace contextRef="#ctx0" brushRef="#br0" timeOffset="-168866.26">18850 16795 64 0,'3'0'32'16,"-1"-2"48"-16,1 1-27 15,1 2-1-15,-1-1 22 16,-1 0-28-16,8 0-1 15,21 0-12-15,157-1-30 16,-54-9 0-16,-25-3 1 16,1-5-4-16,-40 1 0 15,-27 13 2-15,-40 4-2 16,9-15-4-16,7 13-144 16,-17-1-2-1</inkml:trace>
  <inkml:trace contextRef="#ctx0" brushRef="#br0" timeOffset="-168639.27">19731 16713 36 0,'2'-3'33'0,"17"-7"30"16,-16 10-20-16,6 0-8 15,-6 2 46-15,14-2-45 16,4 13-4-16,63 75-2 16,-47 1-23-16,-35-22-5 15,8-17-7-15,-13 12-49 16,-21-16-77-16</inkml:trace>
  <inkml:trace contextRef="#ctx0" brushRef="#br0" timeOffset="-167757.33">20546 16754 23 0,'-7'0'47'16,"7"0"9"-16,0 0 38 16,0 0-62-16,0 0-2 15,0 0 22-15,0 0-19 16,0 0-1-16,0 0 36 16,10 0-40-1,95-52-13-15,-18 28-5 16,26-13-9-16,-26 9-1 15,-3 4 1-15,-31 13-3 16,-17 9-1-16,-10-2 1 16,-23 0-8-16,9 4-150 15,-10 13 35-15,-4-2-18 16</inkml:trace>
  <inkml:trace contextRef="#ctx0" brushRef="#br0" timeOffset="-167193.36">21527 16689 51 0,'0'-4'120'16,"0"1"-50"-16,0 3-25 15,0-2 2-15,0 0-4 16,0 0-4-16,0 0 30 16,0 4-50-16,0-2-11 15,5 13-3-15,-2 67-4 16,-6-22-2-16,-66 11-26 15,25-13-58 1,-4-16-213-16</inkml:trace>
  <inkml:trace contextRef="#ctx0" brushRef="#br0" timeOffset="-166929.39">21794 16645 53 0,'3'0'63'0,"-1"0"-8"16,1 0 36-16,1-2-42 16,9 2-9-16,8 0 15 15,-2 0-39-15,131 0-8 16,-47 0-4-16,-9-2-5 15,-27-2 0-15,-16 4-3 16,18-35-37-16,-16 16-57 16</inkml:trace>
  <inkml:trace contextRef="#ctx0" brushRef="#br0" timeOffset="-166403.41">22877 16140 104 0,'-3'-1'59'15,"1"-1"-9"1,0-2 35-16,-1 2-30 16,-2 0-9-16,3 0 39 15,0 4-49-15,23 13-3 16,-6 4 18-16,136 159-39 15,-64-53 16-15,-34 13-23 16,-39-36-4-16,-9-13 2 16,-29 27-12-16,-10-23-74 15,-14-15-329-15</inkml:trace>
  <inkml:trace contextRef="#ctx0" brushRef="#br0" timeOffset="-165756.45">23740 15571 92 0,'0'0'77'0,"0"0"0"16,-2-4 30-16,2 3-69 15,0-1 5-15,0 0 53 16,0 0-61-16,12 4-12 16,115 52 29-16,35 57-21 15,-37-1 18 1,7 71-33-16,-43-21-9 15,-31-10 1-15,-32 62-1 16,-23-42-2-16,-6-16-1 16,-62 53-4-16,-12-34-8 15,-26-26-206-15,-102 29 18 16,27-44-29-16</inkml:trace>
  <inkml:trace contextRef="#ctx0" brushRef="#br0" timeOffset="-163248.6">10985 15928 23 0,'2'-2'19'0,"1"1"-7"16,-1-1 21-16,1-2-28 15,-6 2-2-15,6-2 8 16,-3-3-6-16,0-10 1 15,2-61 6-15,-4 7-4 16,-8 23-6-16,-9 7 0 16,-44-20 1-16,1 9-3 15,-1 0-5 1,-47-12 6-16,8 14-2 16,4 7 1-16,-61-7 0 15,20 11 1-15,6 11 5 16,-52-9-8-16,29 7 2 15,11 2 5-15,-52 0-4 16,34 12-1-16,16 4 7 16,-58-17-5-16,35 1 0 15,13 2 1-15,-76 5 1 16,43 18 5-16,26-5 9 16,-38 10-10-16,39 17-1 15,33-1 3-15,-19 19-5 16,41 4 1-16,23-2-9 15,4 17 4-15,33-13-1 16,21-8 3-16,1-1-6 16,9-16 5-16,14-16-1 15,-6 8-5-15,6 6 4 16,-1-12 4-16,-4-4-15 16,8 0-30-16</inkml:trace>
  <inkml:trace contextRef="#ctx0" brushRef="#br0" timeOffset="-162785.62">7346 14555 9 0,'0'0'10'0,"5"0"-2"16,-5 0 1-16,4 0 0 16,-8 0 13-16,4 0 9 15,0 0-11-15,0 0 6 16,-15 19 7-16,-124 147-18 16,21-40-2-16,24-14 18 15,-33 14-16-15,28-35-8 16,27-35 1-16,19-17-5 15,31-16 5-15,20-14 24 16,43-7-18-16,26-2 5 16,17-2 15-16,63-7-17 15,-27 7-3-15,-16 0-2 16,23 4-10-16,-31 9 1 16,-16 2 1-16,33 24-2 15,-22-7-3 1,-2-2 3-16,36 7-2 15,-26-11-2-15,-22-9 4 16,0 2-2-16,-34-8 0 16,-24-5-23-16,-16 22-51 15,-3-26-55-15</inkml:trace>
  <inkml:trace contextRef="#ctx0" brushRef="#br0" timeOffset="-161728.68">10925 15153 68 0,'0'-2'46'0,"0"0"-8"15,0 0 21-15,0 0-34 16,0-2 0-16,0 3 7 16,0-1-21-16,0 4-5 15,0-2 3-15,0 0 11 16,-3-17 22-16,-11 15 32 15,12 15-56-15,-1 4 11 16,1 18 3-16,4 38-21 16,1-8 4-16,35 9-9 15,-16-16-3-15,2-6-3 16,14 20 1-16,-9-12 1 16,-2-10 0-16,4 23 0 15,-9-16-1-15,-6-4-3 16,1 2 2-16,2-17-1 15,-7-7 4-15,-9-1-2 16,21-4-2-16,-22-9 0 16,13 5 0-16,-13-3 11 15,-4 3-9-15,-15 0 0 16,-10-9 7-16,-52 10-5 16,5-14 1-16,-3 4 5 15,-46 9-7 1,22-3 1-16,14-4 1 15,-2-2 0-15,39-9-5 16,19 12 1-16,28-14-3 16,-9-2-1-16,-12 2 7 15,22 9-3-15,-1-9 4 16,-9-2-4-16,7 2-1 16,5 2-15-16,0-3-49 15,0 1-53-15,0 0-205 16</inkml:trace>
  <inkml:trace contextRef="#ctx0" brushRef="#br0" timeOffset="-136777.16">11497 16315 6 0,'0'-2'8'0,"0"-1"-3"15,0 6-4-15,0-3-1 16,0 0 0-16,0 0 5 15,0 0-2-15,0 0 0 16,0 0 3-16,0 0-3 16,0 0 1-16,0 0 7 15,0 0-2-15,0 0-1 16,0 0 4-16,0 0-13 16,0 0-1-16,0-9 15 15,0-6 0-15,0-9-8 16,-2 4-8-16,0-14 16 15,-3 2 10-15,-5-3-10 16,8-10-13-16,-10 6 3 16,9 4 18-1,-38-21-11-15,20 10-9 16,-3 5 5-16,-17-6-3 16,10 12 1-16,-3 1 2 15,-12-18-4-15,0 6 0 16,6 1-2-16,-21-18 5 15,11 11-2-15,2 7 7 16,-24-12-4-16,9 14-4 16,8 4 1-16,-20-10-2 15,13 12-1-15,4 2 1 16,-21-23-1-16,16 8 0 16,13 2 4-16,-30-12-5 15,10 17-1-15,15 10-3 16,-36-8 6-16,9 9 3 15,-5 8-3-15,-26-8-1 16,17 8 0-16,19 4-2 16,-34-8 3-16,32 2 0 15,9 3 3-15,-14-4-5 16,19 4-1-16,7 1 1 16,-23-4 1-16,11 2-2 15,10 5 1-15,-63-7 0 16,15 4 4-16,2 7-1 15,-53-9-1 1,27 5 0-16,9 4-2 16,-26-2 0-16,29 2 1 15,31-3-2-15,-31-1 4 16,26 6-2-16,5 10 2 16,-39-16-2-16,15 17-2 15,17-2 2-15,-43 3-1 16,28 2 0-16,8 3 6 15,-49-2-7-15,27 0 1 16,19 9 0-16,-31-9 1 16,29 7-1-16,14-7 2 15,-22 11-1-15,23-4 1 16,9 6-3-16,-27 4 2 16,19 1-1-16,18-5 0 15,-30 9 2-15,25-3-1 16,17-3 0-16,-18 20-1 15,13-9 1-15,4-8 1 16,-23 9-2-16,11-10 0 16,22 4 3-16,-5 12-3 15,18-7 1-15,-1-3 3 16,-12 10-4-16,22-6 1 16,19-8-1-1,-3 2 1-15,15-20 0 16,-7 3 0-16,2 16 0 15,-5-23 2-15,10 13 0 16,-4-12-4-16,-4-1 3 16,8 0-24-16,0 0-20 15,0 0-12-15,0 0-55 16</inkml:trace>
  <inkml:trace contextRef="#ctx0" brushRef="#br0" timeOffset="-136297.18">5224 14133 13 0,'0'0'25'16,"0"0"-20"-16,0 0 7 16,0 0 16-16,0 0-18 15,0 0 6-15,0 0 17 16,-4 26-19-16,-21-2-4 15,-114 153 12-15,-20-23-14 16,46-44 3-16,24-28 2 16,-5 13-11-1,27-26 1-15,24-17-6 0,19 0 4 16,21-9-1-16,-11-12 18 16,19-1-4-1,43-8 3-15,-3-5 6 16,85-2-17-16,-19-13-2 15,9 15 1-15,53-15-3 16,-38 24 0-16,-19-23 2 16,30 20-5-16,-35-20 0 15,-27 12 2-15,-12-13-2 16,-24 13 1-16,-28-13 7 16,-6 7 3-16,-12-7 1 15,8-2 5-15,-10 2-16 16,5-2 4-16,-5 0 2 15,5 0-7-15,-3 0-1 16,1 0-74-16,-6 0-11 16,15 4-30-16</inkml:trace>
  <inkml:trace contextRef="#ctx0" brushRef="#br0" timeOffset="-133312.35">10372 17781 10 0,'0'0'31'0,"0"-3"-13"16,0-1 3-16,0 4 17 15,0 0-22-15,0 0 0 16,0 0 12-16,0 0-11 16,0 0-1-16,0 0 16 15,0 0-11-15,29-17 1 16,-8 17 13-16,42-4-16 16,-3 4-1-16,2-3 13 15,49 1-13-15,-8-17 0 16,-2 19 16-16,53-20-14 15,-21 7-4-15,-3-2 10 16,60-13-14-16,-36 7 14 16,28 1-17-16,-42 7-1 15,-22 0 15 1,38-2-10-16,-28 4-3 16,-15-6 7-16,48-7-3 15,-34-2-4-15,-14 7-3 16,36-9-1-16,-26 15-3 15,-19 0-1-15,23 2-2 16,-36 0 2-16,8-2-4 16,-29 6 2-16,-15 3 0 15,10-17-1-15,-22 20 3 16,-23-11 0-16,-18 12-5 16,5 0 3-16,-4-3 4 15,-1 3-6-15,15 0 0 16,-15-4-39-16,-2 0-8 15,3 2-25-15,6-16-167 16,-11-6 93-16</inkml:trace>
  <inkml:trace contextRef="#ctx0" brushRef="#br0" timeOffset="-132881.39">12286 16831 13 0,'0'-4'12'0,"0"-7"-1"15,3 9-7-15,-3-9 2 16,14-13-6-16,-11-1-2 15,11-3 2-15,44-167 2 16,-46 18-4-16,-12 53 0 16,-3 18 1-16,-57-36-6 15,-5 21 0-15,-21 12-6 16,-78-33 2-16,13 29 8 16</inkml:trace>
  <inkml:trace contextRef="#ctx0" brushRef="#br0" timeOffset="-132007.45">7555 15910 11 0,'34'-34'7'0,"21"-7"1"15,12-5 4-15,44-12-8 16,7 2-2-16,435-204-1 16,-110 132 1-16,-128 68-1 15,-60 43 3-15,79 19-6 16,-69 20 2-16,-32 6 2 15,87 47 0 1,-65-8-3-16,-31 0 2 16,43 35 0-16,-68-15 2 15,-47-7 4-15,2 30-6 16,-49-22-2-16,-30-8 7 16,2 26-2-16,-22-30-2 15,-14-20 2-15,10-8 1 16,-8-11-3-16,-9-9-6 15,-8-15 2-15,-7-9-1 16,-16-2 6-16,6 11 0 16,-6 7-2-16,4-20-21 15,-9 19-22-15</inkml:trace>
  <inkml:trace contextRef="#ctx0" brushRef="#br0" timeOffset="-131817.45">11132 16401 47 0,'0'0'27'15,"24"-2"-15"-15,5-2-16 16,7 2 5-16,5 4 2 15,4 2-3-15,213 72-13 16,-104-31-50-16</inkml:trace>
  <inkml:trace contextRef="#ctx0" brushRef="#br0" timeOffset="-131624.46">11986 15852 48 0,'-3'0'33'16,"-9"0"-3"-16,12 0 4 15,3 13-29-15,-1 4-6 16,12 7 4-16,-11 21-3 16,86 196-16-16</inkml:trace>
  <inkml:trace contextRef="#ctx0" brushRef="#br0" timeOffset="-91671.81">24181 9002 5 0,'0'-2'4'16,"0"-1"1"-16,0 1 19 15,-5 0-12-15,5-9-8 16,-3 9-8-16,3 0 5 15,0-2-1-15,-2-40-1 16,2 44 3-16,-3 28 7 16,6 35 8-16,31 88-14 15,-15-19-1-15,0-23 2 16,5 10 6-16,-2-40 1 16,-5-31 31-16,11-13-11 15,-8-14 16-15,-18-19 108 16,5 5-68-1,22-3-40-15,-14-8-33 16,69-68-14-16,14-10 1 16,27-19 3-16,130-89-3 15,-14 27 3-15,129-38-2 16,-69 54-2-16,-39 33-2 16,51-1 3-16,-89 31-3 15,-56 27 2-15,17 1 1 16,-43 20-3-16,-46 18 1 15,-21-1-17-15,-34 12-27 16,-22 5-110-16,-17-2 52 16,-2 2-7-16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080" units="cm"/>
          <inkml:channel name="Y" type="integer" max="10240" units="cm"/>
          <inkml:channel name="F" type="integer" max="1023" units="in"/>
          <inkml:channel name="T" type="integer" max="2.14748E9" units="dev"/>
        </inkml:traceFormat>
        <inkml:channelProperties>
          <inkml:channelProperty channel="X" name="resolution" value="393.73602" units="1/cm"/>
          <inkml:channelProperty channel="Y" name="resolution" value="393.69473" units="1/cm"/>
          <inkml:channelProperty channel="F" name="resolution" value="99.90234" units="1/in"/>
          <inkml:channelProperty channel="T" name="resolution" value="1" units="1/dev"/>
        </inkml:channelProperties>
      </inkml:inkSource>
      <inkml:timestamp xml:id="ts0" timeString="2020-03-04T05:45:46.5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11923 616 25 0,'0'3'31'15,"0"-3"-19"-15,0 4-1 16,0 0 13-16,0-4-21 16,0 2 0-16,0 2 17 15,0-8-12-15,0 4 1 16,0 0-1-16,41-73-5 15,-39 32 1-15,18 12 15 16,-18-3 5-16,0 11-5 16,1 5-3-16,-1 1-13 15,3 15-2-15,-5-9 4 16,-5-16-6-16,5 25 1 16,-2-3 2-16,-5-14-1 15,-25 6-3-15,20 7-1 16,-24-13 4-16,-7 14 0 15,0-18-3-15,-8 6 5 16,20 2-2-16,7 0-1 16,-15-2-1-1,8 2 3-15,2 2 3 0,0-2-2 16,5 2-4 0,7 2 1-16,-7 1 1 15,5 4-1-15,-2-12 1 16,-4 16 1-16,-1-21-2 15,7 21-4-15,-22-7 5 16,14 3-2-16,-9 0 4 16,5-1-4-16,0 1 0 15,9 0 4-15,-9 4-3 16,16-3-4-16,1 3 5 16,-5-4-2-16,2 0 0 15,2 2 4-15,-16 2-3 16,7-3 2-16,3 3-1 15,-6-4-3-15,-4 8-2 16,4-4 4-16,-16 3-1 16,9-3 0-16,10 13 2 15,0-9-1-15,5 5 0 16,5-5 2-16,-10 4-3 16,19-5 1-16,-2-3 3 15,-25 0-3-15,32 0-3 16,-2 4 5-16,-17 2-5 15,-3 21 0-15,20-19 6 16,-20 12-2 0,19-3-2-16,-16 2 4 15,10 10-4-15,6-12-1 16,-23-2 2-16,23-2-1 16,1-2 1-16,0-11 0 15,-8 8-2-15,5 12 3 16,-5-16-1-16,8-4-1 15,2 5 2-15,-2 10 0 16,4 6-1-16,-2-4 2 16,0 3-4-16,0 8 1 15,0-11 1-15,0-6 0 16,0 6-2-16,0 3 2 16,0 1 1-16,0 3-1 15,0 0 3-15,0-9-3 16,2 15 0-16,1-14-2 15,-1-5-1-15,1 10 2 16,-1 3 0-16,3-3 5 16,-3 10-4-16,1-3-2 15,-1-7 3-15,1-1-2 16,-1-3 2-16,0-2 2 16,1 5-2-16,11-7-2 15,-14 2 0 1,5 5 1-16,-3 1 2 15,3-1-3-15,10 8 1 16,-13-4 1-16,0-11 1 16,15 4-4-16,-14-2 3 15,2 6 0-15,4 3-2 16,-6-7 1-16,-1-10 3 16,3 2-4-16,7-5 0 15,-10 20 3-15,-2-24-2 16,3 4 0-16,6 5-1 15,-6 10 2-15,13-19 2 16,-11 24-1-16,5-11-5 16,-5 4 0-16,16-2 2 15,-11 5 2-15,2-9 1 16,0 6-5-16,17 3 2 16,-7-8-1-16,-8-3 6 15,-2-5-3-15,-7 12 0 16,-3-12 4-16,17-4-3 15,-16 0 3-15,19 13 5 16,9-9-6 0,-31 3-1-16,29-7 1 15,-15 4-2-15,-4 0 0 0,4-4 7 16,13 0-8 0,-1 0-3-16,3 0 18 15,12 0-8-15,-5 0-2 16,2 0 0-16,1 0-3 15,-13 0 3-15,-4 0 5 16,12 0-6-16,-13-4 3 16,-6 0 8-16,9 4-12 15,5-3-4-15,12 3 12 16,4-13-6-16,-16 13-3 16,-19-12 14-16,11 9-7 15,3-14-3-15,-2 13 10 16,-20-16-11-16,8 20-4 15,17-11-1-15,1-2 0 16,6 3-2-16,-10-1 3 16,12-9-1-16,-14 3 0 15,2 2-3-15,7-2 2 16,-4 1 3-16,-13-1 13 16,-9-2-8-16,9 6 2 15,-2 2-2-15,0 7 0 16,-7-18 0-16,17 20-5 15,-20 0-4 1,-2-13 2-16,19-18 1 16,-16 22 1-16,9-2-2 15,-7-8-2-15,16-3 4 16,-18 0 2-16,18-4-1 16,-18 24-2-16,-3-7 7 15,2-6-9-15,1 8-2 16,-1-2 5-16,0 11 0 15,-2-9-4-15,3-19-1 16,-3 28 3-16,5-21 1 16,-5 21 1-16,2-24 2 15,-2 24 9-15,0-24-8 16,0 24-5-16,-2-23-3 16,-3 7 2-16,2 3 0 15,1 2 2-15,0-10-4 16,-1 1-1-16,1-18 2 15,-1 10 1-15,1 4 2 16,-3-4-3-16,-7 8 0 16,10 7 1-16,-10-2-2 15,9 2-1-15,-11 6 6 16,11-1-2 0,-11 4-1-16,9-18 0 15,3 20-2-15,2-3 1 16,-3-16 5-16,1 10-3 15,-17 11-6-15,16-20 6 16,-16 16-1-16,17-9 1 16,-37 13-2-16,37-4 2 15,-5-13-1-15,4 17 1 16,-21-7-1-16,22 7 1 16,-10 0-2-16,-20-13 1 15,20 13-1-15,-12-4 2 16,8 0-1-16,4 4-2 15,-13-3 2-15,-3 3 0 16,-18-4 0-16,12 0 1 16,8 4-2-16,-5 0 1 15,9 0 2-15,3 0-1 16,-3 0 0-16,8 4-1 16,9-4-3-16,-2 0 2 15,4-4 1-15,-19 4-1 16,20 0-1-16,-15 0 1 15,15 0 1-15,-8 0 2 16,10 0-12 0,-2 0-18-16,-13 0-19 15,-18 0-128-15,1 0 46 16,-8 0-7-16</inkml:trace>
  <inkml:trace contextRef="#ctx0" brushRef="#br0" timeOffset="5638.66">4031 10870 19 0,'0'-2'44'16,"0"-2"-27"-16,0 3 2 0,0 1 25 15,5-2-26 1,-5 0-1-16,0 0 0 16,0 0-11-16,0 2-3 15,5-43-4-15,-5 43 4 16,2-9-4-16,1 7-2 16,-1 2 5-16,1 0-1 15,-1 0 12-15,17 50-4 16,-16-29 3-16,1-4 16 15,-1-1-12-15,4-8 3 16,-2-6 15-16,-5 7-15 16,0 15-1-16,0-24 0 15,5 2-13-15,-5 13 0 16,0-11 10-16,0-3-7 16,0 11-3-16,-15 3 2 15,15-2-7-15,-2 0 3 16,-1-4 2-16,-1 8-4 15,1-1-1-15,-6 5-2 16,4 9 4-16,-27-6-2 16,32-4 3-16,-31 6-3 15,31-3-1-15,-17-8 1 16,13-14-27-16,4 12-46 16,0-11-193-1</inkml:trace>
  <inkml:trace contextRef="#ctx0" brushRef="#br0" timeOffset="6915.59">4241 10518 12 0,'0'2'12'0,"0"0"-2"16,0 0-4-16,0 0 5 15,0-4-3-15,0 2 6 16,0 0 11-16,0 0-17 16,0 0 1-16,0 0 7 15,40 2-12-15,-18 2-1 16,9-3 3-16,5-2-1 15,-2-3-4-15,-10-4 5 16,17-8-3-16,-14-5 2 16,-11-1-2-16,6-4-4 15,-3 2 2-15,-16 1 11 16,6-8-12-16,-9 7 1 16,0 5 5-16,-2 4-2 15,-1 4-3-15,-13 9-5 16,11-15 5-16,5 14 0 15,-22 3-2-15,-9-2-1 16,21 0 2-16,-2 4 2 16,-17 0-1-16,5 14 0 15,5-14-4-15,2 28 4 16,12-11 0-16,-19 5 5 16,22 26-4-1,-27-9 2-15,27-6 21 16,-27 10-16-16,26-2-5 15,-1-2 3-15,8 5-7 16,-1-18 3-16,-1-11-1 16,10 3 4-16,-12-1 2 15,20 3 16-15,-13-1-12 16,7-8 0-16,3-12 16 16,14 1-12-16,1 0-4 15,-1 0 9-15,31 2-14 16,-9-8-8-16,-7 4 4 15,2-2-3-15,-17 0 0 16,-7 0 1-16,-7-9 0 16,-5 9-1-16,-9-7 5 15,-1 7-1-15,-2 2-3 16,14 0-2-16,3-2-5 16,-17-16-24-16,10-1-137 15,-5-18 40-15</inkml:trace>
  <inkml:trace contextRef="#ctx0" brushRef="#br0" timeOffset="7365.56">4820 10444 31 0,'0'-2'23'0,"0"-2"-2"16,0 3 20-16,0-1-25 15,0 0-9-15,0 0 6 16,0 0-12-16,0 4 0 15,0-2 0-15,0 0 3 16,0 0 7-16,0 0 17 16,0 28-11-16,5-4 0 15,-3 4 7-15,1 9-15 16,-1-3 1-16,1-5-2 16,-1 11-3-16,3-16 0 15,17-2 0-15,-13-2-4 16,-9-18-1-16,15 13 4 15,18 4-2 1,-18-15 1-16,6 12 0 16,20-14-3-16,-10 0-1 15,1 2-35-15,-6-8-25 16,-9-15-13-16</inkml:trace>
  <inkml:trace contextRef="#ctx0" brushRef="#br0" timeOffset="8022.52">4842 10213 14 0,'0'-2'24'0,"0"1"32"15,0-1-26-15,0 0-4 16,0 0 12-16,0-2-30 16,0 2 0-16,0 4-4 15,0-2-5-15,0 0 0 16,-5-2 1-16,-12-14 2 16,12 14-4-1,-4 2 4-15,9 0-1 16,0 2-3-16,0 11 0 15,0 9 1-15,0-22 1 16,5 2 1-16,-5 0 3 16,0 1-2-16,14 1 0 15,-2-8-1-15,2 3 2 16,3-16 4-16,-2-2 1 16,-3 4 3-16,-10 4 19 15,10-2-22-15,-7 2-5 16,-3 9-4-16,-2-5 1 15,0 3-1-15,0 2-2 16,0 0 6-16,0 0-3 16,0 1-1-16,0 2-1 15,0-1 2-15,0 0-2 16,0 0 1-16,-2 2 2 16,2 0 5-16,0 0 1 15,0 2-1-15,0-4 5 16,2-10 3-16,1 1 12 15,-1-2 6 1,-4-2-26-16,2 11-5 0,0 0-1 16,0-3-1-16,-3 3-1 15,-9 2 3 1,12 0 0-16,0-2-1 16,0 0-40-16,0-2-41 15,0 1-40-15</inkml:trace>
  <inkml:trace contextRef="#ctx0" brushRef="#br0" timeOffset="13509.2">22879 17234 39 0,'0'-2'47'0,"0"1"-24"16,0-1-5-16,0 0 16 16,0-2-16-16,0 8 3 15,0-4 11-15,0 0-16 16,0 0-1-16,0 0 31 16,0 0-17-16,0 0 3 15,0 0 30-15,0 0-35 16,0-4-1-16,0 0 14 15,0 4-24-15,0-3 1 16,15-5-10-16,-1 6-5 16,13 1-2-1,38-22-1-15,-5 21 1 16,2-18 2-16,34 7-3 16,-9 0-1-16,-10 0 2 15,24-2 0-15,-26 6 4 16,-15 7-5-16,-3-21 1 15,-18 22-1-15,-37-1-2 16,1 2 2-16,14 0 0 16,-73 2 0-16,-9-1-2 15,-21 1-2-15,-66 26 1 16,17-11 6-16,18 0-2 16,-42 12 1-16,43-10-4 15,23-8 4-15,-6 8-1 16,32-10 0-16,31-5-4 15,36 1 5-15,-3-3-1 16,3 11-2-16,43-13 4 16,13 0-6-16,59 0 7 15,-9-7-1-15,-5 3-3 16,31-22 0-16,-31 15 1 16,-26 2-1-16,-3-10 2 15,-29 15-1 1,-16-12-2-16,-25 12 1 15,1 4-2-15,6 0 2 16,-21 0 2-16,-5-2-2 16,-21 4 1-16,-27-2 1 15,14 4-3-15,-25 12 3 16,18-16 0-16,0 17 2 16,10-15-5-16,43 2 0 15,3-2 0-15,-13 9 2 16,25-9 1-16,24-2-1 15,59 0-1-15,-16-2 3 16,-7-2-3-16,14-13-1 16,-19 15 1-16,-17-13-12 15,-7 14-23-15,-22-16-30 16,-16 17-132-16,-1 0 81 16</inkml:trace>
  <inkml:trace contextRef="#ctx0" brushRef="#br0" timeOffset="14511.14">17539 16583 10 0,'0'-2'6'0,"0"4"1"16,0-2-7-16,0 0-2 16,0 0-11-16</inkml:trace>
  <inkml:trace contextRef="#ctx0" brushRef="#br0" timeOffset="15024.11">19105 16620 14 0,'-7'0'19'0,"7"0"-15"16,0 0-1-16,0 0-3 15,0 0-21-15</inkml:trace>
  <inkml:trace contextRef="#ctx0" brushRef="#br0" timeOffset="15814.06">17621 16265 47 0,'0'0'90'15,"0"0"-46"-15,0-4-2 16,0-7 22-16,0 9-50 15,0-11-7-15,0 2 23 16,0-22-4-16,0 33-5 16,-2 22 16-16,-20 78-25 15,20-10-10-15,-1-5 3 16,-1 16-1-16,1-32 1 16,6-25 1-16,11-8 1 15,-12-27 0-15,30-5-6 16,1-25-1-16,8-9 1 15,3-16 0-15,6-56 1 16,-16 9-2-16,-13 1 1 16,11-6-1-16,-18 40-2 15,-9 28 0-15,2 30 2 16,3-2 2 0,-5 15-1-16,-3 60 1 0,8 3 0 15,-8-3 3-15,20 20-3 16,-10-28-3-1,9-13 0-15,18-18 3 16,-6-12 0-16,-6-20 8 16,7-10 0-16,-10-14-6 15,-3-23 10-15,1-63-4 16,-8 4-3-16,-2-43-6 16,-9 32 1-16,9 31 8 15,-10 15-10-15,3 32-4 16,-3 35-1-16,-2-1 0 15,0-7-39-15,-2 38-230 16</inkml:trace>
  <inkml:trace contextRef="#ctx0" brushRef="#br0" timeOffset="16531.02">19406 16131 47 0,'0'0'50'0,"0"-2"-10"15,0-11 64-15,0 11-70 16,0-14-20-16,0 12-8 16,0-15-1-16,-2-42 10 15,-6 61 10-15,-16 30-15 16,20 14-3-16,-11 12 4 15,13 50-10-15,-20-28 0 16,17-11-1-16,-9 0-1 16,11-24-1-16,-1-19 1 15,4-24 3-15,4 2-1 16,-4 7-2-16,39-50 1 16,-10-22 0-16,-3-21-1 15,15-48 0-15,-12 32 1 16,-5 20-1-1,-12 20 2-15,-10 33 2 16,10 25 2-16,-9 11-5 16,-1 10 0-16,1 29 1 15,-1 49-3-15,15-17 1 16,-15-13 3-16,39 11-1 16,-24-24 2-16,0-25-1 15,12-15-4-15,-8-14 2 16,3-2 11-16,10-73 4 15,-10 12-3-15,-12-11-7 16,-7-47 1-16,-3 24 4 16,8 24 1-16,-8 12-12 15,1 24-4-15,2 35-83 16,-5 0-26-16,0-11-34 16</inkml:trace>
  <inkml:trace contextRef="#ctx0" brushRef="#br0" timeOffset="16830">19938 16051 68 0,'4'-2'101'16,"-1"0"-40"-16,-1-1-2 15,1 1 14-15,-6 0-66 16,3 0 0-16,0 0-3 15,-12 13-3-15,10-3-1 16,-46 92 0-16,45-23-1 16,1-31-2-16,4-22 7 15,20-16-4-15,7-5-1 16,9-6-3-16,13-49 6 16,-20 7 0-16,-21-3-1 15,-8-34 5-15,3 18 5 16,-10 18 10-16,-38 11-19 15,2 16-1-15,2 17-23 16,-35-2-51-16,16 8-56 16</inkml:trace>
  <inkml:trace contextRef="#ctx0" brushRef="#br0" timeOffset="18197.91">20609 16200 89 0,'-3'-2'45'16,"1"-4"-11"-16,-1 6 9 15,1-1-17-15,-3 2 21 16,3-1 26-16,-1 0-63 15,3 0-7-15,0 0 21 16,0 0-10-16,24 25-3 16,8-22-10-16,33 1 0 15,-12-8 2-15,-3-10-4 16,8-14 2-16,-15-6-2 16,-12 1-1-16,-14-36 0 15,-14 13 0-15,6 8 2 16,-9 9-1-16,-2 13 1 15,-1 9-1-15,-42 15 1 16,9 0 2-16,-3 4-1 16,-26 33 17-1,12 12 5-15,8 3 18 16,-18 37-20-16,20-8-3 16,4 21-4-16,20-22-1 15,17-16 0-15,-1 8-8 16,6-25 3-16,-1-13 9 15,61-8-10-15,-18-19 0 16,6-1 0-16,23-8-7 16,-16 4 0-16,-10-11 0 15,3-6 0-15,-15 4-1 16,-15-7 1-16,-1-1 2 16,-18 7-2-16,17-1-6 15,-16-10-9-15,11-4-45 16,-11-8 12-16,16 9-9 15,-17 7-86-15,13 4 52 16,-13 6-13-16</inkml:trace>
  <inkml:trace contextRef="#ctx0" brushRef="#br0" timeOffset="19675.83">21179 16192 24 0,'0'0'60'16,"0"-1"-34"-16,0-1 6 16,0 0 34-16,0-2-36 15,0 2-1-15,0 0 13 16,0 4-24-16,0-2 9 15,0 0 14-15,0-2-13 16,0 1 7-16,0-11-12 16,-3 72-19-16,1-25-4 15,-1 6 1-15,6 11 0 16,-1-7-1-16,1-21-2 16,16-5-5-1,-7-17-27-15,7 9-115 16,12-11 48-16,-9-4-19 15</inkml:trace>
  <inkml:trace contextRef="#ctx0" brushRef="#br0" timeOffset="20090.81">21294 15876 32 0,'0'-2'23'16,"0"1"2"-16,0-3 13 16,0 2-26-16,0 0 0 15,0 4 21-15,0-2-16 16,0 0 2-16,0 0-3 16,-9 2-11-16,-37 28-3 15,29-6 0-15,15-6 0 16,-1-16-1-16,3 8-2 15,24 4 0-15,0-12 0 16,-2-2 1-16,-5-7 1 16,-15-8 1-1,17-6-1-15,-19-12-4 16,-2 13 4-16,0 1 0 16,-34 17 0-16,23-9-1 15,11 11 2-15,-5 0-1 16,-12 2-3-16,16 7 1 15,3 4-5-15,0-11-45 16</inkml:trace>
  <inkml:trace contextRef="#ctx0" brushRef="#br0" timeOffset="20742.77">22105 15899 58 0,'0'-2'26'0,"0"-2"-9"16,0 0 4-16,0 4-5 16,0 0 12-16,0 0 16 15,0 0-25-15,0 0-6 16,0 11 3-16,-32 90-9 16,-1-27-3-16,-6-12-3 15,-33 12 3-15,14-20-2 16,3-4 2-16,-22 2-4 15,22-20 1-15,4-13 4 16,13-18-6-16,11 1-1 16,15-4-2-16,10-51 5 15,4 4 1-15,1-3-4 16,59-21 2-16,-28 29 1 16,0 14 1-1,14 15-1-15,-7 11 5 16,-10 4 12-16,-7 30-14 15,-14 6-1-15,4 6-1 16,3 33 0-16,-8-16-1 16,-6-14 1-16,28-10-5 15,-28-9-21-15,13-3-120 16,-13-5 53-16</inkml:trace>
  <inkml:trace contextRef="#ctx0" brushRef="#br0" timeOffset="20934.75">22237 16098 41 0,'2'0'79'15,"1"0"-18"-15,-1 0-12 16,1 0 10-16,1 0-55 16,1 0-4-16,-5 16 0 15,0-1 1-15,0 112 0 16,0-45-68-16,17-41 5 15,-2-17-11-15</inkml:trace>
  <inkml:trace contextRef="#ctx0" brushRef="#br0" timeOffset="21078.75">22449 16029 61 0,'0'0'41'0,"0"0"22"16,0 0-39-16,0 0-6 15,0 0-2-15,0 0-15 16,0 0-2-16,0 0-89 16</inkml:trace>
  <inkml:trace contextRef="#ctx0" brushRef="#br0" timeOffset="22286.68">22973 16730 91 0,'0'-4'54'15,"0"4"-8"-15,0-1 25 16,0-3-54-16,0 2-6 15,0 0 60-15,0 0-23 16,0 0-10-16,0 4 2 16,0-2-32-16,-19 80-1 15,2-31-1-15,0 19-7 16,0-12 1-16,8-11-42 16,-8 0-32-16,7-14-18 15,-4-7-99-15,11-22 117 16</inkml:trace>
  <inkml:trace contextRef="#ctx0" brushRef="#br0" timeOffset="22813.64">22826 16680 65 0,'-2'-15'34'16,"4"-4"-1"-16,1 3 21 15,-1-5-36-15,1 1-9 16,61-101-8-16,-11 56 2 15,-17 41-1-15,-2 24-4 16,5 14 4-16,-25 11-4 16,-9 1 2-16,-10 24 1 15,3-15 1-15,-10-5 11 16,-12 13-2-16,2-17-8 16,5-9-2-16,15-8-1 15,-18 2 0-15,18 0 0 16,4 2 0-16,1-5-1 15,26-5 3-15,4 16-5 16,-6-17 3-16,-8 2 0 16,-16 14 1-16,13-10-1 15,-16 10 5-15,-14 16 7 16,-13-5 12-16,-9-1 26 16,-24 13-32-1,17-11-12-15,12-8-11 16,28-20 7-16,-14 11 0 15,15 8-5-15,-10-21 4 16,48 16-1-16,-9-12 1 16,18 0-2-16,-11-4 1 15,-12 4 0-15,-10-3 2 16,-10 11 0-16,10-9-1 16,-14 31 0-16,-10-19 0 15,-20-4 7-15,-33 9-6 16,12-7 0-16,5 2-17 15,-2-9-32-15,14-2-43 16</inkml:trace>
  <inkml:trace contextRef="#ctx0" brushRef="#br0" timeOffset="23071.63">23324 16782 57 0,'0'-3'47'0,"0"3"14"16,0-4-45-16,0 4-5 15,0 0 2-15,0 0-12 16,22 0 0-16,-8-4-2 15,145-37 0-15,-63 30-22 16,-36 9-104-16</inkml:trace>
  <inkml:trace contextRef="#ctx0" brushRef="#br0" timeOffset="23261.62">23512 16771 68 0,'-3'4'8'16,"-4"5"-2"-16,7 6 2 16,0-4-7-16,0 2-3 15,0 4 3-15,-5 111-1 16,-33-55-1-16,4-29-16 16,-33-8-24-16</inkml:trace>
  <inkml:trace contextRef="#ctx0" brushRef="#br0" timeOffset="23454.61">23579 16447 31 0,'3'-1'14'0,"1"-1"23"15,-1 0 13-15,-1 0 1 16,-4 0 7-16,2 0-52 15,0-2-6-15,0 4-5 16,0-9-23-16,12-39-32 16</inkml:trace>
  <inkml:trace contextRef="#ctx0" brushRef="#br0" timeOffset="25118.52">5551 1291 12 0,'0'0'16'0,"0"-4"-3"0,0 8 6 16,0-4-6-16,0 0 0 15,17-4 14 1,5 1-14-16,4-7 2 16,188-49 14-16,10 9-20 15,-51 5-3-15,-31 17 8 16,-2 0-5-16,-56 8-1 15,-34 5 4-15,-21 5-10 16,-14 7 0-16,-15 3-1 16,0-4 3-16,0 0-7 15,0-3-48-15,5 5-18 16,-5 2-9-16</inkml:trace>
  <inkml:trace contextRef="#ctx0" brushRef="#br0" timeOffset="26864.42">14259 2545 26 0,'0'0'7'16,"0"0"1"-16,0 0 21 15,0 0-14-15,0 0 1 16,0 0 11-16,0 0-18 16,0 0 0-16,0 0-4 15,0 0 2-15,110-2 6 16,-28-13 0-16,34 4-10 16,-25-9 1-16,-7 3 14 15,22-13-7-15,-34 19-3 16,-17 0 7-16,-4 7-9 15,-22-9-1-15,-10 9-5 16,-9 2-2-16,-8 1-17 16,10-16-142-16</inkml:trace>
  <inkml:trace contextRef="#ctx0" brushRef="#br0" timeOffset="29070.28">11863 526 4 0,'0'0'2'0,"0"0"9"15,0 0-7-15,0 0 3 16,0 0 12-16,0 0-8 16,0 0 0-16,0 0 12 15,31 0-11 1,118 4 0-16,-31-4 0 15,53 0-9-15,-27-4-2 16,-16-3 12-16,26 3-4 16,-39-9-2-16,-31 13 9 15,-14-15-7-15,-29 14-3 16,-27 1-3-16,-11-12-1 16,-1 12-3-16,1 0 2 15,1 0-4-15,-28 0-3 16,-21 0-17-16,-95 0 14 15,10 17 0-15,0-13 0 16,-38 20 9-16,53-13-3 16,28 2 1-16,15 0 0 15,29 2-3-15,23-11-2 16,18-4 7-16,2 9 3 16,17-5 10-16,60-8-3 15,5 0 4-15,6 3 9 16,45-7-19-16,-23 4-1 15,-11-9-4-15,33 13 2 16,-31-20-1-16,-24 16 3 16,17-14-2-16,-36 16-2 15,-15-9-3 1,-21 7 6-16,-20 0-4 16,17 4 5-16,-16 0-3 15,-1 0 2-15,18 0-3 16,-18-4 3-16,0 4-3 15,1 0-14-15,-1 0-31 16,1 0-33-16</inkml:trace>
  <inkml:trace contextRef="#ctx0" brushRef="#br0" timeOffset="30897.17">9294 206 25 0,'2'0'9'0,"1"0"-4"15,-6 0-4-15,3 0-2 16,0 0 1-16,0 0 0 16,0 0 2-16,-21-3-2 15,9 3-1-15,-123-15 1 16,46 15-1-16,27-13 8 16,-13 13-5-16,22-17 2 15,12 13-2-15,-7 4-1 16,12-3-3-16,2 3 4 15,-4 0 2-15,7 3-4 16,9-3-4-16,-14 13 3 16,12-9 4-16,-5 13 0 15,-29-6-2 1,13 6 1-16,8-2 4 16,-3 9 2-16,-4-7 5 15,11-1 7-15,-16 1-14 16,18-6-1-16,-2 2-1 15,1-2-4-15,6 2-1 16,7-5 2-16,-3-1-1 16,10-3-1-16,9 17 1 15,-25-12 2-15,23-2-4 16,-19 10 4-16,21 11-3 16,-16-4 0-16,17-3 0 15,-27 3 0-15,12-7 1 16,17-1 1-16,-36 16 0 15,36-1 0-15,-19 3 1 16,16 18-2-16,-18-15 0 16,18-1 0-16,-9-1-1 15,7-11 1-15,5 0 1 16,-2 10 0-16,4-3-1 16,-2-5 0-16,5 14 0 15,0-16-1 1,7 4 6-16,-10 5-6 15,15-9 0-15,-14 1 1 16,28-9 2-16,-14 5 0 16,0-6 6-16,9 9-2 15,-4-4-1-15,2 1 15 16,29-1-3-16,-3-5 2 16,6-2 6-16,28-5-8 15,-10-7 0-15,-23 11 20 16,7-9-15-16,-13-3-2 15,-1 0 2-15,18-3-18 16,-14-25 0-16,-7 15 0 16,22-15-3-16,-18 4 3 15,-9 7 0-15,10-15-2 16,-10 8 0-16,-7 4 12 16,5 3-8-16,-10 4-5 15,-5 2 2-15,7-21-2 16,-4-2 0-16,0 7-1 15,14-18 2-15,-7 13-2 16,9-16-1-16,-11 7 3 16,-6 4 1-16,1-10 0 15,-8 10-2-15,-2 4 10 16,0-6-9 0,0 9-2-16,-9 6 0 15,18-12-1-15,-18 12 2 16,-1 4 1-16,10-8-1 15,-9 11-1-15,-3 0-3 16,5-1 5-16,-3 1-2 16,0 4 0-16,1-11 0 15,-6 3-2-15,1 6 4 16,0-1-3-16,-3-1 1 16,5 2-1-16,-20-11 1 15,18 7 0-15,-22-1 0 16,7-8 1-16,-2 4 1 15,-20-6-2-15,8 9-1 16,5-1-5-16,-22 2 2 16,2 3-3-16,5 4-14 15,-19 13 0-15,9-11-6 16,11 11-66-16,-21 0 24 16,18 0-7-16</inkml:trace>
  <inkml:trace contextRef="#ctx0" brushRef="#br0" timeOffset="35533.9">7221 1765 29 0,'0'0'15'16,"0"0"0"-1,0 0 25-15,0 0-23 16,0 0-6-16,0 0 8 16,0 0-9-16,14-1-1 15,-14-7 19-15,156-64-17 16,-71 21-6-16,-16 12-1 16,8-13-3-16,-9 11 4 15,-11 8 17-15,6 5-11 16,-27 4-2-16,-14 9-2 15,-3-6-6-15,-2 8-1 16,-15 2 1-16,1 11-2 16,18-9 1-16,-6-12-4 15,4 20 3-15,5-20 1 16,2 19-16-16,11-33-8 16,-18 22-5-16,-5 9-57 15,10-7 29-15</inkml:trace>
  <inkml:trace contextRef="#ctx0" brushRef="#br0" timeOffset="36031.87">7553 1384 42 0,'0'0'34'16,"0"0"-11"-16,0 0-5 15,0 0-13-15,0 0 0 16,0 0 6-16,0 0-5 16,0 0 1-16,0 0-1 15,0 0-8-15,0 0 1 16,16 4 2-16,61-8-1 15,3-11 1-15,6 10 1 16,37-12-3-16,-17-2 0 16,-22 10 0-16,8 5 4 15,-49-11-1-15,-38 14-4 16,16 1 2-16,-21-4-1 16,24 4 0-16,-19 0 2 15,-2 0 1-15,-3 0-5 16,14 0 1-16,-16 0 2 15,2 17 2-15,0 22-4 16,0-21 0-16,-3 6 5 16,1 30 1-1,-15 4-5-15,15-6 0 16,-18 21 0-16,18-12 1 16,-17-16 0-16,14 16 3 15,-14-18-3-15,16-13-71 16</inkml:trace>
  <inkml:trace contextRef="#ctx0" brushRef="#br0" timeOffset="-211505.67">18675 9067 12 0,'0'-2'11'16,"0"1"40"-16,0-1-34 15,0-2-5-15,0 2 17 16,9 15-21-16,-6 2-2 16,16 7 16-16,89 155 0 15,-33-56-1-15,-27-33 19 16,0 18-16-16,-19-32-19 15,-7-16 2-15,-13-17 6 16,6-15 12-16,-6-12 74 16,35-10-45-16,13-2-22 15,25-15-6-15,118-73-26 16,2-18 2-16,166-110 2 16,-34 19 2-16,-24 20 10 15,73-26-13-15,-111 71 1 16,-78 44-7-16,-30 27 5 15,-68 25-2-15,-36 18-4 16,-24 1 5 0,-21 5-1-16,-1 9-19 15,-11-16-31-15,-1 13-30 16,1 4-158-16</inkml:trace>
  <inkml:trace contextRef="#ctx0" brushRef="#br0" timeOffset="-209289.73">8698 16206 38 0,'-5'1'77'16,"5"3"-41"-16,0-8-4 15,0 4 24-15,0 0-26 16,0 0-3-16,0 0 18 16,0 0-33-16,0 0-7 15,0 0 8-15,-3-41-10 16,-9 15-3-16,0-1 11 16,-26-24-9-16,-8 5 1 15,-4 5-1-15,-47-22-1 16,16 10 0-1,6 7-1-15,-31-15 1 16,20 12 4-16,4 8 2 16,-31 4-1-16,17 11 0 15,11 6 24-15,-25 1-22 16,11 6-3-16,22 4 3 16,-24-1-5-16,19 8-2 15,8-9-3-15,-34 11 1 16,16 2 1-16,6 2 1 15,-54 16 3-15,22-14-2 16,3 20-1-16,-37-6 3 16,44 10-2-16,21-4-2 15,-16 15 2-15,21-9-2 16,-12 9 2-16,20-2-1 16,9 0 9-16,-27 9-7 15,13-9 3-15,7-5 4 16,-27 22-8-16,18-12 2 15,8-1-1-15,-16 15-3 16,17-10 1-16,19-9 0 16,-24 11 0-16,24 1-5 15,5-7 1-15,-19 33 7 16,4-16-3 0,-16 23 2-16,21-16-3 15,3-8-4-15,2 18 6 16,15-16-1-16,6-7-3 15,3 27 2-15,8-15 3 16,21-2-3-16,-22 25-1 16,17-18 1-16,5-10 2 15,0 31-1-15,5-17 1 16,17 0 1-16,4 23 0 16,10-16 0-16,-4-14 0 15,30 28-1-15,-4-21 0 16,26 6 2-16,-12-20-3 15,3-10 6-15,38 3-2 16,-24-10-3-16,2-8 3 16,44 8-6-16,-10-10 2 15,-5-1 0-15,63 1-3 16,-24-7 3-16,-8-2 2 16,83 6-4-16,-39-16 1 15,-17-16 0-15,55 0 2 16,-38-13 1-16,55-28 7 15,-51 1 4-15,-28-13 5 16,63-27-10 0,-59 15-9-16,-31 10 15 15,30-31-3-15,-47 21-4 16,-23-8-6-16,11-40 1 16,-24 9-2-16,-16 5-2 15,21-59 2-15,-19 26-3 16,-14 22-2-16,-1-20 4 15,-16 31 6-15,-20-14-8 16,-23 22 2-16,-1 12 1 16,-11-23-2-16,6 15 3 15,-35-1-3-15,-15-53 3 16,-3 16-1-16,1 15-1 16,-36-38-1-16,4 40-1 15,-7 17 5-15,-62-4-2 16,12 30 7-16,-68 9-8 15,41 26-1-15,24 11-2 16,-26 19-40-16,34 4-83 16</inkml:trace>
  <inkml:trace contextRef="#ctx0" brushRef="#br0" timeOffset="-58890.27">5787 15528 49 0,'0'0'37'16,"0"0"25"-16,0 0-31 16,0 0-3-1,0 0 22-15,0 0-30 16,0 0 0-16,0 0 19 15,0 0-28-15,0 0-6 16,0-20-2-16,-9 20-3 16,6-4 1-16,-6 4 46 15,11 24-12-15,34 15-11 16,0 21 1-16,46 40-15 16,-17-18-9-16,-7-15 2 15,26 17-3-15,-15-21 0 16,-11-18 9-16,-5-14 10 15,-22-16 40-15,8-15-45 16,-8-1-10-16,0-50 4 16,27-58-9-16,5-7 3 15,-10-8 1-15,24-77-3 16,-15 28-3-16,-4 29 3 16,26-17-1-16,-17 54 0 15,-9 29 5-15,9 11-5 16,-18 21-2-16,-9 22 0 15,13 11-4-15,-5 11-51 16,-7 0-2-16,-14 4-8 16,-27 11-102-16,9 5 60 15,-9 3 14 1</inkml:trace>
  <inkml:trace contextRef="#ctx0" brushRef="#br0" timeOffset="-57198.37">5169 19046 30 0,'0'0'27'0,"-2"-3"-3"16,-20 3 19-16,22-4-34 16,-22 4-4-16,22 0 24 15,-14-11-15-15,-44-82-4 16,56 42 18-16,-1 12-17 16,6 11-2-16,14 12 5 15,16-12-10-15,6 11-2 16,9 0 7-16,48 17-3 15,-5 0 1-15,3 25-3 16,51 36-3-16,-25-9 0 16,-17 9-2-16,32 4 0 15,-32-22-1-15,-28-43 6 16,-10 0-4-16,-24 0 3 16,-17 0 5-16,7 0 2 15,-14 0 1-15,-12-7-2 16,14-103-3-16,-17 6 3 15,-2 15 16 1,22-25-9-16,-3 42-11 16,13 23-5-16,37 32 1 15,-4 14 0-15,0 3 0 16,34 16 0-16,-15-1-2 16,-7 10 0-16,29 8 3 15,-24-9-2-15,-22-11 0 16,-7-2 1-16,-22-7 0 15,-29-4 1-15,1 4-2 16,-1-4-1-16,5 13 3 16,-11-26-1-16,-13 5 1 15,12-3 0-15,10-11-1 16,12-6-2-16,19 0 1 16,67-7 0-16,-7 11-2 15,-2 3-1-15,31 8 5 16,-26 2-1-16,-20 11 1 15,15-17-1-15,-27 13-1 16,-2-12-2-16,3-1 1 16,-18-2 3-16,-9 6 4 15,0-7 2-15,-17-1 8 16,-14 7-6-16,-6-20-9 16,-1 6-1-16,-1 4-2 15,1-17-14 1,-3 4-37-16,-3 1-186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080" units="cm"/>
          <inkml:channel name="Y" type="integer" max="10240" units="cm"/>
          <inkml:channel name="F" type="integer" max="1023" units="in"/>
          <inkml:channel name="T" type="integer" max="2.14748E9" units="dev"/>
        </inkml:traceFormat>
        <inkml:channelProperties>
          <inkml:channelProperty channel="X" name="resolution" value="393.73602" units="1/cm"/>
          <inkml:channelProperty channel="Y" name="resolution" value="393.69473" units="1/cm"/>
          <inkml:channelProperty channel="F" name="resolution" value="99.90234" units="1/in"/>
          <inkml:channelProperty channel="T" name="resolution" value="1" units="1/dev"/>
        </inkml:channelProperties>
      </inkml:inkSource>
      <inkml:timestamp xml:id="ts0" timeString="2020-03-04T05:40:46.2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2266 2221 6 0,'0'0'7'15,"0"0"1"-15,0 0 10 16,0 0-14-16,0 0 1 15,0 0 0-15,0 0-4 16,0 0 0-16,0 0 3 16,0 0 1-16,0 0 2 15,0 0 23-15,0 4-15 16,0 0 2-16,0-4 19 16,0 2-18-16,0-1-3 15,0 1 33-15,0 0-29 16,0-4-12-16,0-7-7 15,0-11 3-15,0-5 4 16,-3 1 18-16,3-9-11 16,0 8 0-1,0 5 16-15,3-10-22 16,16 4-2-16,-2 2 7 16,19 0-9-16,0 7-3 15,-14 6-2-15,14 3 0 16,-15 5 2-16,6-7-2 15,9 10 2-15,-10 2 4 16,-4 17 4-16,-3 29 0 16,-2 1-3-16,-7 5-2 15,-5 42-6-15,7-10 2 16,-12-6 7-16,-3 30-7 16,-2-30 1-16,-9-25-5 15,7 7 8-15,2-19-4 16,-19-8 4-16,24-33-4 15,0 15 8-15,-3-14 55 16,1-1-30-16,0 0-25 16,-8 11-6-16,5-82-2 15,10 4-1-15,0-7-1 16,-5-55 2-16,5 25 0 16,11 12-1-16,-6-6 0 15,7 29 0-15,9 11 1 16,-11 21-4-16,-15 33-3 15,9-17 8 1,25 10 0-16,-15 9 1 16,39 0-2-16,-12 28-3 15,-13-12-2-15,-1 35 5 16,-8-1 1-16,-3 4 0 16,20 35 0-16,-29-9-1 15,-7-5 3-15,-10 32-3 16,1-19-2-16,-35 1 3 15,15-31 0-15,17-25 4 16,4-14-7-16,1-17 1 16,-17 5-1-16,7-9 1 15,7-24-3-15,5-7-35 16,0-79 17-16,5 3 11 16,12 2 4-16,4-30 6 15,6 36 0-15,-8 33 5 16,7 14-2-16,-21 28-5 15,-5 24-1-15,17-9 5 16,9 11-4-16,-6 3 3 16,33 18-2-16,0-3 3 15,-13 12 1-15,9 37 7 16,-9-4 5-16,1 1 4 16,-2 21-9-1,-13-18-2-15,-23-9-6 16,-1 14 0-16,-4-16-1 15,-1-11 1-15,1 7-5 16,-3-15-36-16,0-11-166 16,5-4 85-16,-14-7 22 15</inkml:trace>
  <inkml:trace contextRef="#ctx0" brushRef="#br0" timeOffset="315.97">3687 2145 61 0,'5'0'119'0,"5"0"-78"16,-10-2-14-16,0 0-4 16,0 0-18-16,0-1 22 15,0 3 61-15,0 0-61 16,0 0-19-16,31 24 37 15,-14 37-23-15,-17-5 6 16,19 2 19-16,-16 38-42 16,-1-23-3-16,0-10 2 15,1 2-3 1,-1-13-4-16,3-12 4 16,-5-1-15-16,5-15-47 15,-5-13-152-15,14 2 114 16,-11-11-13-16</inkml:trace>
  <inkml:trace contextRef="#ctx0" brushRef="#br0" timeOffset="564.96">3603 1931 53 0,'0'0'72'16,"0"-2"56"-16,0-5-80 16,-5 7-12-16,5-17 9 15,0-7-36-15,-2 16-6 16,-17-73-4-16,14 45 0 16,5 16 0-16,-5 16-54 15,5 4-35-15,0-4-31 16</inkml:trace>
  <inkml:trace contextRef="#ctx0" brushRef="#br0" timeOffset="1676.89">4103 2342 30 0,'-4'4'44'15,"-1"-4"41"-15,5 2-44 16,0 0-3-16,0 1 39 16,0-1-45-16,0 0-13 15,0-4-3 1,0 2-15-16,0 0 0 16,0-65-3-16,0-4 3 15,17 10-5-15,-3 18 5 16,17 4-3-16,-4 12-1 15,-8 12 0-15,15 12 2 16,-3 2 4-16,5 24-3 16,17 47 3-16,-17 6 1 15,-5 8-3-15,-11 50-1 16,-18-30 1-16,8-17 1 16,-15 19-3-16,5-32 0 15,-22-18 3-15,22-8-2 16,-17-22 1-16,15-26 0 15,2 0 0-15,0 9-1 16,-2-41-3-16,4-54 0 16,0-7-2-16,20-17 4 15,0-61 1-15,9 31 0 16,0 30-3-16,17-9 3 16,-12 37 1-16,0 26 0 15,22 6-1-15,-10 20 2 16,-16 15-1-16,25 9 8 15,-1 8 6 1,4 2 22-16,9 49-14 16,-18 7-3-16,-15 5 19 15,-12 48-21-15,-7-20-2 16,0 28-14-16,-15-34-1 16,20-13 0-16,-20 14-17 15,1-23-79-15</inkml:trace>
  <inkml:trace contextRef="#ctx0" brushRef="#br0" timeOffset="24436.55">2725 2318 37 0,'0'0'26'0,"0"0"0"15,10 0 27-15,11 4-27 16,11-4-3-16,18 2 12 15,354 29-18-15,-96-29-2 16,-53 0-6-16,113-23-10 16,-65-6 3-16,-53-1-2 15,17-10-2-15,-91 11 1 16,-65 10 5-16,-39 13-4 16,-34-11 0-16,-33 13 2 15,7 2-26-15,-48 0-33 16</inkml:trace>
  <inkml:trace contextRef="#ctx0" brushRef="#br0" timeOffset="24724.53">2360 2986 42 0,'0'2'59'0,"0"0"-16"0,0 1 10 16,45-1-28 0,3-2 4-16,25 0 2 15,42-2-24-15,438-29 4 16,-197 6 2-16,-9-6-12 16,-88 1 1-16,-33 0-3 15,29 1 4-15,-72 8-2 16,-63 8-6-16,-21 4-10 15,-46 7-7-15,-48 0-82 16,7 2 24-16</inkml:trace>
  <inkml:trace contextRef="#ctx0" brushRef="#br0" timeOffset="24996.52">2672 2975 24 0,'-21'0'43'16,"21"0"39"-16,0 0-38 15,21-2-12-15,1 2 13 16,40-15-37-16,6 6 1 16,324-103 3-1,-58 25-9-15,-88 33-2 0,-32 15 0 16,62-6 0-1,-71 17-1-15,-51 17-18 16,-37 7-2-16,-52 2 1 16,-41 0-73-16,-33 4 12 15</inkml:trace>
  <inkml:trace contextRef="#ctx0" brushRef="#br0" timeOffset="25284.5">2227 2945 79 0,'0'11'26'0,"32"-11"0"16,-6 0 44-16,46-2-45 15,20-1-8-15,11 1-8 16,508-80-4-16,-233 32-1 15,-119 12 4-15,16-6-8 16,-78 10-3-16,-58 6 3 16,-16 4 3-16,-60 22-2 15,-27 0 0-15,-36-11-3 16,0 12-25 0,0-5-144-16</inkml:trace>
  <inkml:trace contextRef="#ctx0" brushRef="#br0" timeOffset="26341.44">3206 4880 26 0,'0'0'38'0,"0"0"33"15,0 0-47-15,-2-2 0 16,-8 2-1-16,10 0-19 16,0-21 0-16,0 12 5 15,34-140-7-15,16 41 1 16,18 28 18-16,42 0-8 15,-6 30-1-15,-20 17 1 16,36 12-13-16,-31 19 1 16,-19 0-4-16,-3 40 3 15,-31 6 2-15,-14 10 4 16,-19 37-6-16,-6-12 1 16,-14-12 0-16,-31 24-2 15,-2-26 1-15,9-19 0 16,-3-18 5-1,28-15 0-15,11-11-2 16,-5-2-3-16,10-37-3 16,19-13 3-16,39-68-2 15,7 14 1-15,-2 17 4 16,21-4-4-16,-24 31 0 16,-17 27 0-16,10 29 1 15,-12 2 0-15,0 13 3 16,2 39-6-16,-7 3 2 15,-9-3 0-15,-13 26 2 16,-11-7-1-16,-1-13 2 16,-21 13 2-16,-3-30-3 15,-2-11 0-15,-14-15 1 16,16-12-2-16,3-2 4 16,19-40-7-16,-3-19 3 15,6-12-1-15,50-57-1 16,-17 23 3-16,9 19-4 15,56 7 5-15,-24 39 0 16,-14 24 11-16,4 19 3 16,-14 20 9-16,-17 8 7 15,-14 41-21 1,-10-10 0-16,-10-5-12 16,22 22 0-16,-21-15 2 15,18-7-6-15,-21-2-29 16,37-21-22-16,-21-12-84 15,37-17 57-15,7-2 12 16</inkml:trace>
  <inkml:trace contextRef="#ctx0" brushRef="#br0" timeOffset="26689.42">5652 4284 85 0,'0'-13'45'15,"0"-5"-1"-15,0 1 27 16,0 6-36-16,-21 9-1 15,-104-67 25-15,9 71-40 16,47 46-6-16,28 8-5 16,31 41-7-16,5-19 0 15,10-18-2-15,46-5 3 16,-1-25-1-16,5-19 0 16,39-11-1-16,-22-15-1 15,-12-18 3-15,8-58 1 16,-32 7-6-1,-14-24 5-15,-22 36 3 0,9 18 10 16,-9 20-15 0,0 32 2-16,0-5 17 15,-19 65-14-15,17 7-1 16,-18 7-5-16,20 34-1 16,5-16-3-16,0-16-131 15,26 10 48-15,-9-25 4 16</inkml:trace>
  <inkml:trace contextRef="#ctx0" brushRef="#br0" timeOffset="26923.4">6509 3929 55 0,'0'0'67'16,"0"-2"-66"-16,12-13 6 15,-10 6 42-15,1 9-11 16,1 0-13-16,1 13-6 15,22 154-14-15,-23-40-4 16,-8-19 3 0,-13 26-6-16,0-36 3 0,-2-21-3 15,-17-3-17-15,4-31-18 16,1-19-78-16,-22-22 51 16,5-4 32-1</inkml:trace>
  <inkml:trace contextRef="#ctx0" brushRef="#br0" timeOffset="27099.39">6218 4649 88 0,'-17'-48'73'0,"5"-1"23"16,2 3-72-16,5 7 23 16,-7 7 88-16,12-93-100 15,32 86-19-15,37 36 29 16,95 32-30-16,-25-3-12 16,-18 4-4-16,35 19-1 15,-36-10 1-15,-23-6-68 16,-11-1-61-16,-33-8-57 15</inkml:trace>
  <inkml:trace contextRef="#ctx0" brushRef="#br0" timeOffset="27916.35">3875 5468 82 0,'5'0'40'0,"-5"0"2"16,5 0 0-16,-1 0-41 15,-1 0-2 1,-1 0 31-16,-4 0-10 0,2 0-8 16,0 9 18-1,-39 117-16-15,-2-21-2 16,-7-14 27-16,-46 24-12 16,5-33-11-16,10-17 1 15,-34-4-12-15,39-18 2 16,6-24 27-16,10-17-23 15,10-4-8-15,24-15 0 16,3-54-6-16,21 3 0 16,-5 1 2-16,31-13 1 15,10 22 2-15,12 19 6 16,39 11-8-16,-8 15-3 16,32 11 2-16,-27 0 1 15,-21 4 4-15,14 22 2 16,-24-7-3-16,-8 5 1 15,-1 17-2-15,-13-1 6 16,-9-5 10-16,-8 17-16 16,-14-16-3-16,19-4 3 15,-16-3-2-15,-3-1-6 16,4-3-184 0,-4 1 18-16</inkml:trace>
  <inkml:trace contextRef="#ctx0" brushRef="#br0" timeOffset="28253.33">4382 5555 53 0,'0'0'62'16,"0"0"48"-16,0 0-72 16,0 0-17-16,0 0-15 15,0 0-1-15,0 0 9 16,0 0 47-16,0 0-29 16,-2 17-15-16,-32 81 17 15,18 3-28-15,6-27-1 16,8 10-3-16,-1-30 2 15,1-15-2-15,4-6-3 16,1-10 1-16,-1-10-33 16,24-6-45-1,-16-5-41-15</inkml:trace>
  <inkml:trace contextRef="#ctx0" brushRef="#br0" timeOffset="28700.3">4346 5365 43 0,'0'-2'88'0,"0"-1"-64"16,0 1-12-16,0 0-5 15,0 0-5-15,0 0-5 16,0 0 8-16,0-1-5 15,0 6-2-15,0-3 3 16,-2 28-4-16,-3-9 3 16,5-6 3-16,0-9-1 15,0 3 0-15,5-5-3 16,-5 2 4-16,0 3-2 16,2-40 22-16,1-10-5 15,-1 13-14-15,-4 28 2 16,2-2-6-1,0-1-1-15,-15 18 1 16,11 26 1-16,-1-4-3 16,5-18 4-16,0-15-1 15,0 7 6-15,0-7 46 16,0 2-36-16,0 3-13 16,-3-14 13-16,-16-25-20 15,-3 2 2-15,-2-1-28 16,-2 12-45-16,24 15-43 15</inkml:trace>
  <inkml:trace contextRef="#ctx0" brushRef="#br0" timeOffset="29156.27">4811 5518 62 0,'0'-2'35'0,"-5"0"24"16,5-2-55-1,-3 3-1-15,1-1 10 0,-3 0 2 16,3 4 5-1,-3-2 9-15,10 0-22 16,-5 0-2-16,89 39-5 16,-15-19 2-16,-6-7-3 15,-23-2 2-15,3-9 7 16,-21 15 8-16,-27-15 31 16,5-2-26-16,-5 0-10 15,14 0 14-15,-16 30 5 16,-1-6-10-16,-33 6 2 15,-5 33-10-15,5-6-5 16,-21 27-9-16,8-17 2 16,6-11 3-16,-7 7-1 15,14-16-7-15,14-18-100 16,-5-10 18-16,11-17-13 16</inkml:trace>
  <inkml:trace contextRef="#ctx0" brushRef="#br0" timeOffset="29580.25">5239 5834 65 0,'5'-2'87'0,"-5"0"-63"16,4 0-16-16,-1 1-10 15,-1-3 3-15,1 2 6 16,-1 0 66-16,0 0-6 16,-4 2-14-16,2 11 41 15,-29 96-42-15,-5-27-13 16,1-25-23-16,-30 10-15 16,15-14 1-1,12-5-1-15,-2 6-3 0,14-16-104 16,7-12-5-1,12-9-8-15</inkml:trace>
  <inkml:trace contextRef="#ctx0" brushRef="#br0" timeOffset="30044.22">5592 5598 55 0,'0'-2'38'0,"0"0"7"16,0 0 19-16,0 0-57 15,0 0-5-15,0-1-2 16,0 1 0-16,0 4 9 15,0-2 26-15,0 0-12 16,-19 70-6-16,19-21 13 16,-31 23-27-16,31-16-5 15,-5-11 5-15,0-6-3 16,10-15-1-16,0-7 16 16,4-6 1-1,8-2-11-15,19-7 0 0,41-4-1 16,-12-26-3-1,-9 2 0-15,9-39-2 16,-20 2 5-16,-9 2 55 16,-28-31-34-16,-4 22 8 15,-4 14 31-15,-4 4-59 16,-25 26-14-16,-15 22 8 16,-4 2-22-16,0 0-218 15</inkml:trace>
  <inkml:trace contextRef="#ctx0" brushRef="#br0" timeOffset="30828.17">3473 6660 88 0,'0'-2'76'0,"0"0"-31"16,0-7 50-16,0 7-66 15,0 0-23-15,0 0-7 16,0-1 11-16,0 1 17 16,0 4 44-16,0 57-32 15,3 5 19-15,-1 32-46 16,-2-18-5-16,5-14-2 16,-10 19-4-16,5-18 1 15,-2-5-10-15,-18 14-52 16,11-21-66-16,-3-18-179 15</inkml:trace>
  <inkml:trace contextRef="#ctx0" brushRef="#br0" timeOffset="31292.15">3372 6759 19 0,'-17'0'78'0,"15"-2"-9"15,2-9-23-15,-2-12-17 16,-1 10-24-16,1-2-3 16,4-100-3-16,97 20 0 15,-13 32 0-15,8 20 2 16,34 17-3-16,-39 15 2 16,-27 11 2-16,-14 24-4 15,-33 13 7-15,-10 6 27 16,-37 35-8-16,1-7-8 15,-22-8-9-15,-29 10-6 16,20-21-1-16,23-15 0 16,13-13-7-16,21-22 3 15,5 0 3-15,-10 5 3 16,42-7-2-16,4 0-6 16,38 0 5-16,-11 0 3 15,-8 0-4-15,8 2 2 16,-20 26-2-16,-17-11 6 15,-11 24-2-15,-13-8 8 16,-4 5 66-16,-39 23-42 16,-5-5-9-16,-16-12-4 15,-39 14-19-15,24-17-2 16,7-13-36 0,-2-17-80-16,24-9-75 15</inkml:trace>
  <inkml:trace contextRef="#ctx0" brushRef="#br0" timeOffset="31517.13">4253 6814 71 0,'0'-1'24'16,"0"-1"-2"-16,0 0 6 15,0 0-13-15,0 0 2 16,9-2 3-16,6 3-15 16,1-1-2-16,134-37-16 15,-23 13-31-15,-21 3-22 16</inkml:trace>
  <inkml:trace contextRef="#ctx0" brushRef="#br0" timeOffset="31748.12">4508 6681 74 0,'0'0'51'15,"0"0"-11"-15,0 0 27 16,0 14-23-16,4-4-15 16,-4-1 13-16,5 10-25 15,48 116 8-15,-36-45 1 16,-15 5-23-16,1-25-2 15,-6-16 0-15,-47 13 3 16,19-20-9-16,-8-14-87 16,-23-18-7-16,11-13-34 15</inkml:trace>
  <inkml:trace contextRef="#ctx0" brushRef="#br0" timeOffset="32200.1">4570 6413 141 0,'0'0'66'0,"0"0"-13"16,0 0-1-16,0 0-46 15,0 0-6-15,0 0 0 16,0 0-4-16,0 0 3 16,0 0 2-1,0 0-2-15,0-28 1 16,0 26-1-16,0-6-3 0,5 7 3 15,-5-16-2 1,0 15 6-16,12-9-1 16,-10 9 9-16,1-2-8 15,-1 2-1-15,1 0 0 16,-3 1-3-16,4 2 2 16,-4-1-3-16,-21 36 3 15,16-8-2-15,-5-2-1 16,10 5-2-16,0-10 0 15,5-17 11-15,-5 5 10 16,0-5 4-16,0 7 22 16,5-21 4-16,-5-12-13 15,5-2-18-15,-29-19-13 16,2 17-5-16,-4 6-2 16,26 18-13-16,-17 2-44 15,12-2-178-15</inkml:trace>
  <inkml:trace contextRef="#ctx0" brushRef="#br0" timeOffset="32548.07">5034 6513 61 0,'3'-2'23'0,"-1"0"-4"15,1 1 23-15,-1 2-35 16,0-1-6-16,-4 0 8 16,2 0-3-16,0 0-1 15,0 0 3-15,17 2-8 16,110 0 0-16,-40 2 10 15,-8-8-5-15,-28 2 3 16,-25 0 2-16,-26 2 0 16,12 2 6-16,-12 9 48 15,-12 41-50-15,-14 4-8 16,-20 9-4-16,-31 34-6 16,-2-13-11-16,4-14-143 15</inkml:trace>
  <inkml:trace contextRef="#ctx0" brushRef="#br0" timeOffset="32788.06">5657 6660 68 0,'0'-2'47'15,"0"0"-13"-15,0 0 20 16,0-1-25-16,0 1 8 15,0 0 37-15,0-2-26 16,-5 19 0-16,5-2-18 16,-105 149-24-16,49-58-4 15,13-27-2-15,-3 8-1 16,8-20-12-16,16-15-183 16,1-5 58-16</inkml:trace>
  <inkml:trace contextRef="#ctx0" brushRef="#br0" timeOffset="33117.04">5840 6705 109 0,'0'0'71'16,"0"0"16"-1,0 0-76-15,0 0-9 16,0 0 14-16,0 0-4 15,0 0 1-15,0 0 7 16,0 13-17-16,0 70-2 16,0-16 6-16,5-5-6 15,21-27 0-15,-4-16 5 16,38-17-4-16,0-1-1 16,0-2 6-16,10-42 10 15,-27 2 23-15,-11-13 44 16,-30-30-45-16,-2 17-5 15,-31 11-28-15,-10 19-3 16,5 15-8-16,-41 20-49 16,12 4-75-16</inkml:trace>
  <inkml:trace contextRef="#ctx0" brushRef="#br0" timeOffset="36989.81">8349 4331 28 0,'-5'0'37'0,"5"0"37"16,0 0-36-16,0 0 0 15,0 0 21-15,0 0-37 16,0 0-8-16,0 0 15 15,0 0-10-15,0 0 4 16,0 0 40-16,0 0-28 16,0 0-13-16,0 0-10 15,-2-13-9-15,-1-4-7 16,1-11 1-16,-13-41 4 16,11 6-2-16,8-2 2 15,37-24-3-15,-5 24-1 16,-2 11 4-16,26 3-1 15,3 16-1-15,21 13-2 16,-17 20 0-16,-11 4 4 16,6 59 0-16,-14 4 3 15,-7 8 0-15,-12 51-4 16,-17-23-1-16,-12-12 1 16,0 27 0-16,-5-29 1 15,-21-22-2-15,6-11 3 16,8-22 1-16,12-30-3 15,-9 9-3 1,-8-34-11-16,19-62-2 16,22-10 1-16,8-13-2 15,37-72 20-15,-18 40-1 16,-3 27-2-16,3 14 1 16,-20 43-4-16,-14 32 2 15,14 24 0-15,0 0 1 16,12 50-1-16,8 34 1 15,0-12 1-15,-13-3-1 16,10 32 1-16,-26-19 2 16,-20-17 0-16,1 5-1 15,-6-17-3-15,1-18 1 16,-10-9 2-16,9-19-1 16,-26-3-36-16,13-21-7 15,13-14 4-15,-16-29-10 16,21-87 45-16,13 15 3 15,6 7-2-15,42-1 16 16,-5 39 4-16,-10 31-6 16,-5 22-11-16,-14 23 0 15,5 9 2-15,16 21 11 16,-4 25 9-16,-3 22 6 16,12 62-20-16,-11-24-5 15,-20-9 3 1,-3 26-8-16,-6-32 3 15,4-22-12-15,5-2-40 16,-14-20-39-16,2-19-114 16</inkml:trace>
  <inkml:trace contextRef="#ctx0" brushRef="#br0" timeOffset="37180.8">10372 3985 100 0,'0'0'39'16,"4"-2"-23"-16,-4-17-10 15,3 18 6-15,-1-1 42 16,3-9-18-16,10 9 6 16,54 4 17-16,-11 64-45 15,-20-10-9-15,-16 6-4 16,-3 21-1-16,-16-12 1 16,21-15-45-16,-22 5-63 15,13-18-32-15</inkml:trace>
  <inkml:trace contextRef="#ctx0" brushRef="#br0" timeOffset="37317.79">10704 3682 183 0,'4'-28'77'0,"-1"0"69"16,-3-2-105-16,0 4-36 15,0 2-33-15,-3-108-39 16,-1 76-39-16</inkml:trace>
  <inkml:trace contextRef="#ctx0" brushRef="#br0" timeOffset="37805.76">10966 4193 72 0,'2'4'28'16,"1"-2"41"-16,4 0 93 15,-7-13-113-15,0 1-7 16,0-7-22-16,0-16-17 16,2-174 1-16,34 70-8 15,5 12 1-15,-12 51 1 16,0 37 1-16,12 35 0 16,-5 0 2-16,2 17-6 15,13 61 5-15,-15 10-1 16,-5 1 6-16,3 51-4 15,-12-32-3-15,-6-21-2 16,-13 3 4 0,16-34 1-16,-19-19 1 15,-2-33 1-15,2 2-9 16,0 3-43-16,-3-42 29 16,3-19 18-16,0-23 2 15,3-94-2-15,21 19 6 16,-5 22 36-16,17 10-20 15,2 52-4-15,3 23-10 16,15 21-8-16,-3 22 1 16,-5 0 6-16,17 15-3 15,-10 15 3-15,-7 15-3 16,29 74-1-16,-26-18 1 16,-20-1-33-16,-5 21-78 15,-23-20-81-15</inkml:trace>
  <inkml:trace contextRef="#ctx0" brushRef="#br0" timeOffset="39164.68">9426 5296 34 0,'17'0'43'16,"-17"-1"-4"-16,0-7 29 15,3 4-45-15,-3-9-10 16,2 12-3-16,-2-11-4 16,2-45-5-16,10 38-1 15,-12 10 2-15,5 7 3 16,-5-4 13-16,0 4-4 16,0-1 0-16,0-10 22 15,5 11-17-15,-3 2-6 16,6 0 8-16,-6-2-14 15,-2 0-5-15,0-2 1 16,3 1 2 0,-3 1-2-16,0 0 5 15,0 0 5-15,0 0 1 16,0-1 8-16,0 1-10 16,0 4-3-16,0-2 8 15,0 0-4-15,0 0 12 16,0 0-14-16,0 0 0 15,0 0 19-15,0 0-16 16,0 0 2-16,0-2-3 16,0 0-14-16,0 0 0 15,0 0 2-15,0 0-3 16,0 4 0-16,0-2 5 16,0 41-2-16,0 19-1 15,-3 47 1-15,1-14-2 16,-13-14 1-16,10 10-1 15,5-30 1-15,-2-21-1 16,-3-10-3-16,10-10 3 16,-3-10 0-16,18-7 2 15,-11 3 1-15,15-13-4 16,22-56-4-16,0-12-2 16,-17-6 6-16,-3-51 0 15,-7 41 0 1,1 17 3-16,-18 38-1 15,12 20-8-15,-11 16 8 16,-3-4-1-16,19 8 2 16,32 74-1-16,-6-16 1 15,3-2-1-15,0 27 1 16,-4-22-1-16,-6-18-24 16,10-11 11-16,-14-16 4 15,-12-7 9-15,9-9 3 16,0-4-2-16,-4-24 1 15,-6-44-5-15,-9-9 5 16,0-49 0-16,-7 28-1 16,10 18 11-16,-13-4-11 15,0 30 0-15,-2 19-4 16,0 9-10-16,-2 25-50 16,2 1-215-16</inkml:trace>
  <inkml:trace contextRef="#ctx0" brushRef="#br0" timeOffset="39996.64">10586 5241 21 0,'0'1'24'0,"0"1"-4"15,0 4 30-15,-3 13-35 16,1-8-2-16,-3 2 3 15,3 3-1-15,-22 109 7 16,21-50-4-16,1-25-5 16,4-19 11-16,1-14 41 15,35-15-36-15,-9 0-4 16,7-4 50-16,15-30-31 16,-15 3-26-16,-15-1 50 15,-18-43-15-15,14 16-37 16,-17 8-5-16,-3-3 0 15,-21 11-4-15,10 17-7 16,-3 22 2 0,14-13-3-16,-13 13 1 15,13 1 0-15,3-1-7 16,0-15 6-16,-2 15 4 16,-1 0-1-16,1 0 1 15,0 0-4-15,-1-1 7 16,6 6-6-16,-3-3 2 15,0 0-2-15,0 0 1 16,0 0 5-16,0 0-3 16,0 0 0-16,0 0 5 15,0 0-7-15,0 0 3 16,0 0 0-16,0 0-6 16,-3-3 2-16,-6 3 0 15,9 0 0-15,0 0 2 16,0 0-3-16,0 0 2 15,0 0-4-15,0 0 3 16,0 0 0-16,0 0 2 16,0 0-2-16,-3 3-2 15,-4-3 5-15,7 0-3 16,0 0 0-16,0 0-1 16,0 0-1-1,0 0 1-15,0 0 3 16,-2 2-1-16,2 8-3 15,-25 10 1-15,16-7 2 16,-6 9-3-16,-9 12-23 16,10-8-70-16,-3-6-269 15</inkml:trace>
  <inkml:trace contextRef="#ctx0" brushRef="#br0" timeOffset="40404.65">11081 5043 50 0,'3'-1'90'0,"-1"-1"-44"15,3 0-8-15,-3-2-12 16,1 2-25-16,-6 4 3 15,3-2 48-15,0 0-7 16,3 11-5-16,13 82 0 16,-13 19-31-16,-1-32-7 15,-4-8 0-15,-20 8-3 16,10-16-24-16,0-14-193 16</inkml:trace>
  <inkml:trace contextRef="#ctx0" brushRef="#br0" timeOffset="40964.58">11377 4736 78 0,'22'0'102'0,"-20"-20"-18"16,1 11-2-16,1-2 11 15,-1 1-88-15,-1 1-5 16,44-69 1 0,-44 52 0-16,15 26-2 15,10 2 6-15,-25 76-5 16,17-11 2-16,-16 7 1 16,13 45-1-16,-13-15 0 15,33-16-3-15,-22 1 1 16,-4-42-1-16,2-21-1 15,14-24 1-15,-4-1-1 16,5-2-14-16,13-53 7 16,4-8 3-16,-11-10 9 15,8-33 1-15,-19 31 4 16,-10 24 2-16,-10 24-14 16,3 24 1-16,10 2 5 15,1 17 0-15,1 5-1 16,12 23-2-16,27 40 1 15,-8-10-2-15,-5-18 1 16,17-20 0-16,-17-24 3 16,-2-11 2-16,17-13-2 15,-15-19-1-15,-14-12 33 16,-14-57-5-16,-13 8-6 16,0-2 69-16,-4-43-47 15,-17 36-33 1,4 12-14-16,6 38-10 15,6 24-187-15,1 24-1 16</inkml:trace>
  <inkml:trace contextRef="#ctx0" brushRef="#br0" timeOffset="42284.5">14973 3118 33 0,'-17'0'65'16,"15"-4"2"-16,2-3 49 15,-3 5-76-15,3-7-19 16,-2 7-11-16,2-6-11 16,-12-40-4-16,10 46 3 15,2-9 3 1,-3 41-1-16,1 26 1 15,-13 81 2-15,13-3 2 16,-22 8 1-16,-19 73-9 16,-6-42 1-16,-1-37 5 15,-22 22-2-15,7-42 2 16,5-33 2-16,-20-3-4 16,15-28 3-16,17-20 27 15,-17-21-22-15,15-9-5 16,7-4 26-16,-8-63-29 15,22 0 1-15,10-8 17 16,16-31-7-16,-1 30 4 16,8 14-4-16,25 4-12 15,7 8 1-15,8 22 3 16,69 4-1-16,-10 20-2 16,5-7-5-16,34 10 5 15,-29 31-2-15,15 15 2 16,-39 3 2-16,-27-6-7 15,1 9 3-15,-20-18 2 16,-7-9 1-16,-9-6-1 16,-10-12-2-16,-5-6 2 15,-10 7-24 1,0-7-47-16,1-2-164 16,-1 0 104-16</inkml:trace>
  <inkml:trace contextRef="#ctx0" brushRef="#br0" timeOffset="42628.48">15784 2911 94 0,'0'0'53'16,"2"-22"19"-16,0 9 100 15,3-2-124-15,-2 2-23 16,-1 2-20-16,12-63-4 16,-11 74 2-16,-3-15 7 15,-43 115 2-15,-6 12 8 16,4 14 96-16,-1 85-113 16,24-37 0-16,20-19 0 15,4 42-3-15,34-44-2 16,34 8 5-16,10-45 2 15,6-31-4-15,49-5-2 16,-27-29 1 0,-12-22-119-16,17-27-6 15,-31 0-52-15</inkml:trace>
  <inkml:trace contextRef="#ctx0" brushRef="#br0" timeOffset="43804.42">16205 3356 58 0,'0'0'74'16,"0"0"52"-16,0-4-77 15,0 2-16-15,0-3-19 16,0 5-19-16,0-6 2 16,0 4 5-16,0 1 2 15,-3 17-4-15,1 35 3 16,-1 71-3-16,1-10-2 15,-3-13 2-15,3 20-2 16,2-32 5-16,0-24-2 16,2-12-3-16,10-18 2 15,-9-18 30-15,23-15-12 16,-7-11-5-16,12-23-3 16,22-77-8-16,-7 3 15 15,-12 13 58-15,-15-6-55 16,-17 40 10-1,8 13-27-15,-5 22-5 0,-3 24-6 16,5-9 6 0,6 12 4-16,-11 11-3 15,32 49 0-15,-6 2 3 16,6 4-3-16,24 28-1 16,-17-24 2-16,2-23-5 15,12-3 1-15,-11-27 6 16,-23-5 8-16,3-13-5 15,0-1 15-15,0-48 37 16,10-49-55-16,-12 6 2 16,-20-47 19-16,15 35-1 15,-17 13-20-15,-5-1 3 16,3 31-3-16,-10 26-22 16,9 18-52-16,-1 15-70 15,1 0-213-15</inkml:trace>
  <inkml:trace contextRef="#ctx0" brushRef="#br0" timeOffset="44284.38">17323 3918 117 0,'0'4'44'15,"0"-3"-19"-15,0 1-18 16,0 0-5-16,0 0 40 15,0 2-13-15,0-2 10 16,0 9 35-16,0 2-46 16,-36 104-12-1,2-30-10-15,-36 1-7 0,18-23-8 16,8-13-163 0,-18-2 23-16</inkml:trace>
  <inkml:trace contextRef="#ctx0" brushRef="#br0" timeOffset="44833.35">17614 3285 129 0,'7'0'76'16,"-4"-1"-8"-16,-3-7-10 15,2 6-54-15,-2 0-7 16,0 0 4-16,0 1 1 16,0 1-3-16,0 15 0 15,0 65 0-15,-2-4 1 16,-1-4 1-16,1 23-1 16,-1-24-1-16,3-12 1 15,3-6-5-15,-1-22 3 16,17-20 2-16,-9-9 0 15,12-4-1-15,7-14-4 16,24-55 8-16,-10 0 0 16,-5 6 20-1,3 0-14-15,-14 24-8 16,-25 21-11-16,8 20 7 16,-8-4 3-16,15 4-2 15,7 54 2-15,-12-4 1 16,14 6-4-16,20 26 4 15,-3-30-1-15,-6-13 3 16,8-19 9-16,-6-18 14 16,-3-4 43-16,17-70-40 15,-12 9 7-15,-13-57-31 16,-25 18 9-16,9 5-4 16,-12-29-10-16,0 33 1 15,0 20-65-15,-2 29-76 16,-3 25-34-16</inkml:trace>
  <inkml:trace contextRef="#ctx0" brushRef="#br0" timeOffset="45204.33">18701 3628 64 0,'3'0'15'0,"-1"0"-8"16,0 0 16-16,-4 0 20 16,0 13-34-16,-8 3-4 15,5 3-4-15,-101 154-1 16,68-61-1-16,33-40 2 15,3-25 6-15,4-25 9 16,3-13 25-16,50-9-3 16,-11-1 9-16,1-37 64 15,23-29-82-15,-30 0-7 16,-7 2 52-16,-31-20-55 16,0 23-16-16,-12 14-4 15,-7 24-16-15,-19 22-145 16,-47 11 26-16,13 13-32 15</inkml:trace>
  <inkml:trace contextRef="#ctx0" brushRef="#br0" timeOffset="45420.31">19262 3763 185 0,'0'0'89'0,"0"0"-58"15,4-1-28-15,-1 1-5 16,-1 0-5-16,1 0 9 16,-1 0 1-16,-2 0-3 15,3 16-2-15,-1 107 2 16,-4-21 1-16,-25 18 0 16,-7-33-41-16</inkml:trace>
  <inkml:trace contextRef="#ctx0" brushRef="#br0" timeOffset="46284.26">20104 2943 36 0,'2'0'38'0,"8"0"20"15,-10-4-42-15,0 2 13 16,0 1 49-16,0-1-45 16,0 0-10-16,0 0 32 15,-3 36-31-15,-95 148-16 16,28-46-10-16,-36 14 1 16,15-36 1-16,16-16 3 15,-33 12 0-15,26-30-2 16,19-35 5-16,3-15 11 15,17-23 8-15,12-5 10 16,-8-28-39-16,18-21 0 16,18-61 10-16,-2 17 0 15,10 11 0-15,17 8 0 16,-10 23-5-16,7 20 0 16,29 8 1-16,12 4-5 15,3 16 4-15,45-1 1 16,-16 4-1-16,-16 24 1 15,18 11 0-15,-29 7 0 16,-21-1 0-16,-16 30-2 16,-11-16 1-1,-14 3-47-15,16 26-71 16,-19-16-41-16</inkml:trace>
  <inkml:trace contextRef="#ctx0" brushRef="#br0" timeOffset="46596.24">20558 3384 61 0,'3'-2'50'0,"-1"-2"-24"16,0 3 16-16,1-1-2 16,-1 0 8-16,-4 4 73 15,2-2-81-15,-17 20-10 16,15-7-16-16,-121 140-13 16,80-47 3-16,23-23-1 15,20 12 0-15,5-35-3 16,5-23 0-1,38-11-23-15,2-11-41 16,1-13-178-16</inkml:trace>
  <inkml:trace contextRef="#ctx0" brushRef="#br0" timeOffset="47033.22">20611 3027 38 0,'-2'-2'95'16,"-1"0"-62"-16,1 0-21 15,-1 0-7-15,6 0 7 16,-3-1 9-16,0 1 2 16,0 0-24-16,0 2 1 15,-3 9 0-15,1 58 2 16,4-29-3-16,1-16 1 15,23-20-5-15,-11 0-4 16,-1-4 2-16,13-22 5 16,-18 1 1-16,-6-1 3 15,-13-6 2-15,-7 14 6 16,-7 12 9-16,-19 2-18 16,12 4-1-16,4 20-1 15,25 12 1-15,-18-6 2 16,18-2-1-1,2-25 4-15,0 12 0 16,14-9-2-16,1-19-4 16,-3 6 3-16,-10-15-7 15,1-13 3-15,-6 9-28 16,1 11-146-16</inkml:trace>
  <inkml:trace contextRef="#ctx0" brushRef="#br0" timeOffset="47244.2">21006 3564 51 0,'0'0'32'16,"24"2"-12"-16,-10 2 1 15,0-2-5-15,1 5 5 16,-6-3 31-16,49 149-28 15,-55-42-14-15,-6-16-5 16,-86 19-6-16,29-34 1 16,0-15-122-16</inkml:trace>
  <inkml:trace contextRef="#ctx0" brushRef="#br0" timeOffset="47596.18">21693 2900 151 0,'3'0'87'15,"2"0"9"-15,4 0 58 16,-6-3-128-16,-3 1-25 16,0 0-3-16,0-2 7 15,0 2 2-15,0 4 7 16,-3 91-1-16,1-7 1 16,-13 40-12-16,13-20-3 15,-8-9 2-15,8 31 0 16,-29-23-6-1,21-18-130-15,-12 12 3 16,8-32-15-16</inkml:trace>
  <inkml:trace contextRef="#ctx0" brushRef="#br0" timeOffset="48023.16">21580 2999 51 0,'-2'-9'73'0,"2"-6"37"16,0-6-46-16,0-1 5 16,0 1-23-16,24-114-49 15,7 68 1-15,20 24 4 16,35 28-3-16,-16 13-2 16,-12 4 2-16,2 41 2 15,-24-6-5-15,-21 8 3 16,-18 29 3-16,-38-7-1 15,-9-11 3-15,-46 18-6 16,23-16 0-16,13-15 1 16,0-6-25-16,29-18-13 15,26-18-12-15,-2 7 30 16,9 10 11-16,32-16 8 16,33 17 1-1,-7-10-1-15,-9 6 1 0,-3 15 0 16,-19-4 1-1,-15 0 3-15,-9 24 10 16,-10-5 12-16,-9 3 27 16,-49 21-37-16,-4-15-10 15,-5-13-6-15,-24 4-7 16,19-16-44-16</inkml:trace>
  <inkml:trace contextRef="#ctx0" brushRef="#br0" timeOffset="48260.15">22239 3321 28 0,'0'0'46'15,"0"0"59"-15,3-6-61 16,9 6-13-16,10-2-2 15,-3 0-26-15,2 1 2 16,133-48-1-16,-33 36-4 16,-52 4-4-1,-23 7-80-15,-10-7-1 16</inkml:trace>
  <inkml:trace contextRef="#ctx0" brushRef="#br0" timeOffset="48477.14">22429 3310 36 0,'0'0'39'15,"-2"1"7"-15,2 9 41 16,-2 14-64-16,-1-9 5 16,-2 3-16-16,3 155-9 15,-10-57 14-15,10-33 18 16,-34 5-32-16,2-27-2 15,-12-14-16-15,-45-4-47 16,14-21-64-16</inkml:trace>
  <inkml:trace contextRef="#ctx0" brushRef="#br0" timeOffset="48892.11">22444 2876 80 0,'0'0'32'0,"0"0"-8"16,2-4 1-16,-2 3-23 15,0-7-4-15,3 6-2 16,-3 0 4-16,0-1 0 16,29-18-1-16,-27 19 2 15,10 2-1-15,-10-2 1 16,1 2 4-16,-1 0-3 15,1 0-2-15,6 0 2 16,-6 0 3-16,-3-5-3 16,0 3-6-16,0 0 5 15,0-7 2-15,-39 27-8 16,22 3 1-16,8 7-1 16,6 11 3-16,1-13 2 15,-1-22 14-15,3 5 4 16,13-7 20-16,1 0 65 15,10-15-63-15,-2-2-15 16,-20-11-2-16,0-24-13 16,-4 9-5-16,0 11-34 15,-18 9-39-15,4 18-45 16</inkml:trace>
  <inkml:trace contextRef="#ctx0" brushRef="#br0" timeOffset="49429.08">22850 2191 29 0,'-2'0'51'16,"-17"0"12"-16,16-1 69 15,3-3-97-15,0 2-25 16,0 0-8-16,0 0-2 15,0 2 1-15,0 0 27 16,3 69-8-16,30 6 10 16,-1 12 27-16,30 45-39 15,-2-15 1-15,-12-5 15 16,3 50-23-16,-22-28-8 16,-20-19-1-16,-11 51-1 15,-44-25-54-15</inkml:trace>
  <inkml:trace contextRef="#ctx0" brushRef="#br0" timeOffset="54237.8">3808 3590 5 0,'0'0'14'16,"-22"4"9"-16,0-2-19 16,-9 0 0-16,0 0 4 15,-20 13-3-15,-211 67 0 16,111-25-3-16,25 1 2 15,42-17 7-15,17-2 4 16,-17 24-14-16,16-13-2 16,11-5 1-16,-8 11-1 15,9-13-1 1,25-8 3-16,-17-2 0 16,17 3 0-16,-1-8-3 15,1 18 3-15,5-9-1 16,-1 1-1-16,-14 27 3 15,5-2-1-15,-2-4 5 16,-20 29-3-16,12-16 0 16,15-8 3-16,-12 21-6 15,7-14 1-15,12-2 6 16,-3 48-4-16,10-17-3 16,8-10 5-16,-8 25 8 15,7-16-2-15,6-10 0 16,-18 36-8-16,17-25 0 15,-5-12 0-15,10 23 9 16,0-18-3-16,3-9-4 16,9 37 1-16,-2-19-2 15,6-13 7-15,20 27-6 16,1-32 4-16,-6-8 5 16,17 22-10-16,-7-21 3 15,0-12 1-15,19 24-6 16,0-11 3-16,-7-9 41 15,36 20-45 1,-15-18 0-16,-1-11 4 16,37 16 0-16,-16-9 7 15,5-6 7-15,47 27-17 16,-30-21 4-16,-13-8 2 16,39 12-3-16,-31-15 4 15,-13-8 22-15,44 28-23 16,-21-16-5-16,-13-10 19 15,60-5-6-15,-28-12-3 16,-8-12 19-16,87 5-25 16,-32-8 11-16,42-5-3 15,-44-11-8-15,-28 2 4 16,78-2-6-16,-37-4-1 16,-18-2-1-16,68-3-1 15,-54-4 1-15,-20-6-2 16,54-13 4-16,-45 2 3 15,-19-2 4-15,59-14-7 16,-50 10-1-16,-16 6 10 16,47-14-4-16,-47 6 12 15,35 3-11-15,-55 7 1 16,-12 3 12-16,36-6-15 16,-19 3-5-1,-9-2 22-15,57-21-21 16,-20 10 0-16,-16 4 0 15,75-4-5-15,-49 7 2 16,-26 6 6-16,48-11-5 16,-50 7 5-16,23-1-3 15,-30 4-4-15,-13 1 0 16,87-14 0-16,-44 8-1 16,-21 11-1-16,58-3-1 15,-39 6 2-15,-12 1 0 16,44-7 1-16,-42 5 5 15,-11-1-1-15,79-16-4 16,-34 5-4-16,65-5 3 16,-57 10-1-16,-30 4 1 15,39-8 1-15,-41 6 1 16,-21-2-2-16,57-8-1 16,-38 8 0-16,-22 4 1 15,51-6 0-15,-41 6 0 16,-25 7 2-16,56-7-1 15,-41-1 3-15,22-3-5 16,-39 2 1-16,-14 6-1 16,60-9 3-16,-29 5-2 15,-14 0-1 1,48-17 0-16,-36 5 1 16,-17 6 2-16,55-9-2 15,-34 6-1-15,-21-7-1 16,41-14 9-16,-39 9 23 15,3 6-29-15,-27 2-1 16,5 1 1-16,94-14-1 16,-31 9 0-16,-32 7-4 15,29-10 5-15,-36 6 2 16,-26 12-5-16,14-2 7 16,-43 9 8-16,0-3-4 15,-15 7-4-15,0-2-1 16,32-17-3-16,-13 2-3 15,1-3 4-15,69-21-1 16,-14 6-2-16,-7 1 2 16,60-18-3-16,-29 15 1 15,-22 9 1-15,39-7 0 16,-44 8-1-16,37-8 3 16,-41 9-2-16,-15 4 0 15,29-14 1-15,-29 16 0 16,-14-1-5-16,58-18 3 15,-30 6 0 1,-11 7-5-16,48-19 4 16,-44 8 0-16,-21 9 2 15,10-8 2-15,-27 14-3 16,14-6 3-16,-24 10-2 16,-14-3-3-16,24-11 1 15,-19 10-2-15,-7-2-12 16,33-26 15-16,-12 1-3 15,0 3-2-15,29-29 6 16,-19 18 1-16,0-10 0 16,-27 14 0-16,-16 9-2 15,14-21 0-15,-17 14 2 16,-7 5 1-16,7-30-3 16,-10 10 2-16,-6 5-3 15,13-36-3-15,-1 21-2 16,-6 11 2-16,3-17 0 15,-17 21 1-15,-7-14 3 16,-15 21 0-16,13 9 2 16,-13-12-3-16,1 10 2 15,-3 12-2-15,-3-17 0 16,-9 11 2-16,10-2-4 16,-30-24 4-16,13 11-2 15,-7 4 2 1,-27-24 0-16,2 3-3 15,-11-12 0-15,2 16-2 16,14 17-1-16,-26-4 6 16,26 24-1-16,12 10-9 15,-19-14 5-15,8 8 3 16,-6 1 0-16,-38-5-1 16,10 0-7-16,-8 14-4 15,-57-14 8-15,9 13 0 16,-48 3 6-16,32 10 0 15,23 2-5-15,-50 1 4 16,34 2 1-16,17 3 4 16,-42-5-4-16,42 4-4 15,16 3 0-15,-45-2 6 16,16 4 0-16,8-3-4 16,-75 10 0-16,36-11 0 15,-62 11 1-15,43 0-1 16,22 0 4-16,-44 4-3 15,46-4 1-15,24 18-1 16,-43-5 0-16,33 0 5 16,18-1-4-16,-88 4 0 15,28-1-1 1,-4 6-2-16,-81 3 5 16,48-2-5-16,-33 14 4 15,62-12 0-15,43 0-2 16,-36 4 1-16,41-4 0 15,20-7-2-15,-73 7 5 16,26-9-2-16,11 0-1 16,-100 3 0-16,32-1-1 15,5-2-7-15,-104 9-11 16,68-3-14-16,-44 3 29 16,87-6 0-16,43 1-1 15,-36-2 7-15,56-6 1 16,21-9-5-16,-60 16 2 15,24-16 0-15,19 6-1 16,-67-7 1-16,41 5-1 16,26-6 2-16,-63 4-2 15,47-4 2-15,23 3-17 16,-40-3-4-16,48 4 0 16,-25-2 14-16,35 0 1 15,18 7-1-15,-33-1 6 16,31 1-2-16,3 2-2 15,-61 6 1 1,27-4 0-16,9 2-4 16,-50 0 5-16,27 1 0 15,16 1-5-15,-43-8 6 16,51-7 2-16,23 19-3 16,-21-8 1-16,24-4-1 15,17-1 3-15,-61 12 2 16,11 6-5-16,-61 0 1 15,34-5 1-15,21-20-1 16,-64 29 4-16,35-19-4 16,23 4 2-16,-49 4-1 15,46-2 0-15,23-4-3 16,-47 11 5-16,36-4-4 16,19-1 4-16,-55 5-4 15,33-3 2-15,13-7-2 16,-34 9 3-16,40-7 1 15,25-1-3-15,-48 6 0 16,31-6 4-16,-27 7-4 16,37-3 0-16,16 1 1 15,-38 15 0-15,17-3 0 16,7 2 1-16,-51 12-2 16,34-12 1-16,15-5-2 15,-41 10 2 1,28-9 2-16,25 2-1 15,-27 9-1-15,24-12-2 16,12-4 2-16,-41 10-1 16,30-7 0-16,11 2 1 15,-22 3 2-15,27-3-3 16,0 0 1-16,22-2 1 16,9-4-4-16,-14 11 1 15,14-9 3-15,20-2 2 16,-25 10-5-16,18-14 0 15,-3 3 3-15,-8 8-1 16,23-1-1-16,-4-2 2 16,-20 22-1-16,6-5 0 15,8 3 1-15,-12 30-1 16,6-9 0-16,11-9-4 16,-3 5 5-16,10-15-2 15,-5 13 2-15,0-14-1 16,14-10 0-16,-9 15-1 15,9-13 1-15,3-2-2 16,-8 18-40-16,11-6-99 16</inkml:trace>
  <inkml:trace contextRef="#ctx0" brushRef="#br0" timeOffset="62932.32">14237 5598 26 0,'0'0'51'15,"0"0"-22"-15,0 0-8 16,0 0-6-16,0 0-12 16,14-8 2-16,-2 6 0 15,17-16-5-15,154-62 1 16,-58 32 9-16,36 3 0 16,-9 19 3-16,9 2 17 15,113-2-16-15,-36 1 4 16,-12 9 24-1,97-27-27-15,-44-2-5 0,-22-1 16 16,106-8-14-16,-74 18-3 16,-51 12 12-1,56-4-10-15,-68 2 6 16,-36 4 5-16,72-2-10 16,-46 5 1-16,-23 1 5 15,91-8-14-15,-46 7-2 16,-7 0 3-16,84 1-1 15,-77-1 1-15,-51 4-3 16,37-7-1-16,-58 7-1 16,-41 2 1-16,12-4 1 15,-28 8-2-15,-11 0 3 16,66-6-2-16,-22-2 2 16,-12-2-3-16,48-5 2 15,-29 4-1-15,-24-4 3 16,19-2-2-16,-45 5 3 15,18-5-8-15,-15 2 4 16,-4 2 2-16,42-8-3 16,-20 6-3-16,-14 3 1 15,26-3 5-15,-26 5 1 16,-27-1-4 0,1 3-6-16,-35 6-13 15,-16 9-113-15,-26 0-10 16</inkml:trace>
  <inkml:trace contextRef="#ctx0" brushRef="#br0" timeOffset="73373.67">12801 3425 28 0,'0'-2'30'16,"0"0"1"-16,0 0 24 15,0-1-31-15,0 1-2 16,0 2 20-16,0-4-23 16,0 8-1-16,0-4-2 15,0 0-12-15,-2-32 3 16,-1 14 19-16,-23-1-14 15,14 2-4-15,-3 10-1 16,-23-17-7-16,-1 5-3 16,-6-2 4-16,-37-12 0 15,5 5-4-15,12 4 3 16,-41-10 3-16,12 10-3 16,3 6 0-16,-39-5-3 15,36 7 2 1,22 3 2-16,-10-6 0 15,20 6 2-15,2 2 0 16,-27-4-3-16,10 4 0 16,5 5-6-16,-27-9 8 15,13 6 0-15,1 7-1 16,-49-7-1-16,26 7 0 16,9 0 0-16,-48 4 1 15,15 0 0-15,7 0-1 16,-41-1 0-16,50 1-1 15,20 2 3-15,-12-2 0 16,17 2-4-16,2-4 3 16,-53 11-1-16,12-9 1 15,2 13-3-15,-62-4 2 16,36 0 3-16,34 0-2 16,-15 0-3-16,30 0 1 15,20-9 3-15,-25 19-2 16,30-19-1-16,3-1 2 15,-24 11 0-15,5-11 0 16,0 11-1-16,-92 2-2 16,25 7 0-16,14-2 2 15,-29 12-2 1,31-10 3-16,34-1 1 16,-46 2-1-16,34-5-1 15,29-2-2-15,-22 4 1 16,29-8 1-16,12-4-1 15,-51 6 3-15,15-2-4 16,8 4 4-16,-47 17-2 16,27-8 0-16,14-5 1 15,-28 5-2-15,28-4 0 16,22-1 2-16,-26 3 0 16,21-9-2-16,0 0 2 15,-21 2 1-15,26 4-2 16,17-1-3-16,-34 25 3 15,22-13 2-15,11-4-4 16,-16 2 3-16,17 4-1 16,24-6 0-16,-24 15 2 15,19-12-2-15,7-3-2 16,-23 4 2-16,11 0 1 16,5 0-2-16,-19 11 2 15,9-6-1-15,10 0-2 16,-24 17 2-16,15-9-2 15,4-4 4-15,-21 15-2 16,21-17-1 0,0-9 1-16,-9 11 0 15,14-5 0-15,12-6-1 16,-12 3 2-16,5 3-1 16,7-3 2-16,-7 10 0 15,17-9-2-15,7-2-3 16,-12 11 3-16,9-6 0 15,-6 0-2-15,-8 16 4 16,9-12 0-16,8-10-4 16,-9 20 3-16,11-8-2 15,3-2 1-15,-13 15 0 16,6-11-1-16,0-4 1 16,-6 26 2-16,1-9-2 15,5-6-6-15,-1 22 8 16,5-7-2-16,3-1 0 15,2 23-3-15,8-24 2 16,-6-12 1-16,15 25-3 16,-17-9 1-16,13-4 2 15,4 19-1-15,-5-19 1 16,5-3 2-16,0 18 1 16,5-11-3-16,4-8-3 15,8 42 2 1,14-14-2-16,1-3 2 15,21 22 4-15,-8-24-2 16,-4-19-1-16,24 6 1 16,-10-17 0-16,-2-9-3 15,10 11 1-15,-15-10 0 16,5-4 3-16,19 14-3 16,-14-12 1-16,-8-1 4 15,15 11-5-15,-2-13 0 16,-15-3-1-16,19 12 2 15,-14-14 1-15,3-1-2 16,28 14 3-16,-12-8-2 16,-5-8-2-16,34 5 2 15,-17-3 1-15,-7-9 1 16,29 14-3-16,-19-18 1 16,-17 0-1-16,31 6 0 15,-24 2 1-15,4 2 0 16,42 7 2-16,-10-20-2 15,-12-4 5-15,34-4 4 16,-32 3-4-16,-7-11-6 16,29 18 4-16,-19-17-1 15,-14 2 7 1,35-8-4-16,-11 2-7 16,-8 0 7-16,43 0-5 15,-35-9 2-15,-22 9 1 16,52 0 0-16,-21-9 1 15,-9 9 7-15,31-29-3 16,-29 14-1-16,-25-2 11 16,30 3-7-16,-15-1-2 15,-7 0 1-15,34-11-10 16,-27 2 6-16,24-15-6 16,-28 8-1-16,-13 9 5 15,20-2-2-15,-15 3 3 16,-14 8-1-16,29-1 1 15,-27-5 2-15,7-1-3 16,51-17-2-16,-24 9-2 16,-27 6 2-16,22-4 3 15,-16 4-2-15,-8 1-2 16,36-6-2-16,-27 8 0 16,-14 6 3-16,18-9 0 15,-18 0 2-15,-10 4-5 16,30-10 5-16,-18 9 0 15,-6 1 2-15,42-10-6 16,-16 2 4 0,-14 4-2-16,13-4-3 15,-16 6 1-15,-14 3-1 16,21-7 2-16,-21 9 8 16,7-3-2-16,-27-1 2 15,-14 3 14-15,9-6-21 16,-4 1-1-16,4 1 5 15,42-25-7-15,-15 14 1 16,-7-1 1-16,31-14-4 16,-22 9 2-16,-16 11 3 15,4 0 1-15,-17 6 5 16,-11 1 27-16,-10 1-26 16,-3-2-7-16,32-17-4 15,-8-2 3-15,3 7 0 16,39-16-1-16,-27 13 2 15,-10 1-7-15,20-16 7 16,-10 6 0-16,-20 12 1 16,1-5-4-16,-12 2-1 15,-3-2 7-15,19-17-6 16,-11 12 1-16,-5 3-1 16,9-30 0-16,-2 10 0 15,12-31-1 1,-10 16 1-16,-7 7 3 15,10-22-4-15,-17 22 1 16,-13 13 3-16,-13 2-2 16,14 17 1-16,-15 9 4 15,0-9-5-15,1 2 1 16,-1 3-3-16,1-16 3 16,-6 9-1-16,1-26 1 15,-1 14-1-15,3 5 2 16,-2-17-1-16,0 16 5 15,-3 12 13-15,2 3-11 16,-9 8-9-16,10 2-1 16,-3-17 2-16,-7 0 0 15,10 3-1-15,-13-20 2 16,13 15 0-16,-13-14 1 16,13 12 0-16,-15 4-6 15,15-15 6-15,-17 9-2 16,16 8-3-16,-16-10 4 15,17 3 2-15,-23 7 6 16,16-10-8-16,-3 6 0 16,-3 0 3-16,-6-28 0 15,-3 19-3 1,-5-17 4-16,2 15 1 16,1 6-7-16,-17-16 1 15,2 10-3-15,0 4 7 16,-31-21-3-16,4 13-1 15,6 10-6-15,-49-19 8 16,13 18-1-16,1 2-72 16,-47 1-51-16,5 12-47 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080" units="cm"/>
          <inkml:channel name="Y" type="integer" max="10240" units="cm"/>
          <inkml:channel name="F" type="integer" max="1023" units="in"/>
          <inkml:channel name="T" type="integer" max="2.14748E9" units="dev"/>
        </inkml:traceFormat>
        <inkml:channelProperties>
          <inkml:channelProperty channel="X" name="resolution" value="393.73602" units="1/cm"/>
          <inkml:channelProperty channel="Y" name="resolution" value="393.69473" units="1/cm"/>
          <inkml:channelProperty channel="F" name="resolution" value="99.90234" units="1/in"/>
          <inkml:channelProperty channel="T" name="resolution" value="1" units="1/dev"/>
        </inkml:channelProperties>
      </inkml:inkSource>
      <inkml:timestamp xml:id="ts0" timeString="2020-03-04T05:44:37.2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13458 6463 279 0,'4'-2'3'16,"4"-4"-2"-16,-6 5-1 16,13-7 0-16,-56 10 2 15,-22 24-2-15,-7-6 3 16,-48 12-3-16,25 0 2 15,18-4-4-15,25 5 1 16,18-18 0-16,23-13 10 16,6 0-11-16,-6 7 0 15,6-7 1-15,3 5 1 16,41-9 5-16,2-18 2 16,61-19-1-16,-15 11 0 15,-24 2-5-15,-5 7 0 16,-26 6 0-16,-10 12 8 15,-22-1-6-15,8 2 2 16,2-2 3-16,-12-2-7 16,0 2-2-16,0-2 3 15,-44 16 0-15,6-1-2 16,-13 2-2-16,1 2 2 16,26-4 3-1,21-9-2-15,-6-2 2 16,4 2-6-16,-9-2-5 15,14 0 7-15,0 0 4 16,0 0 0-16,0 0-2 16,2 0-3-16,20 0-95 15,2-15-40-15</inkml:trace>
  <inkml:trace contextRef="#ctx0" brushRef="#br0" timeOffset="7606.36">8286 2813 23 0,'0'-2'27'16,"0"2"-18"-16,0-4 0 16,0 4-3-16,0-5-4 15,0 10-1-15,0-5 0 16,0 0-1-16,0 0 2 16,0 0 1-16,0 0-2 15,-12 17-2-15,-2 3 4 16,-1 23 23-16,3 6 8 15,-4 1 23-15,-25 50-15 16,5-7-22-16,-1-9-1 16,-11 48 18-16,7-20-4 15,10-4-17-15,12 44-11 16,17-31 7-16,-18-20 10 16,18 33-21-16,-13-28 2 15,11-13 6-15,4 26 4 16,4-23-5-1,-4-8-10-15,5 27 0 16,10-22 4-16,-13-7 21 16,8 57-19-16,-5-22-3 15,9-11-2-15,-2 18 4 16,0-29 1-16,-10-17-5 16,42 25 3-16,-23-19 4 15,3-8 14-15,13 20-21 16,-6-18 3-16,2-19 3 15,11 12-4-15,-3-16-1 16,0-16 1-16,33 17-1 16,-14-19 1-16,-7 5 0 15,27 30 0-15,-8-12 2 16,24 10-4-16,-10-20 1 16,-6-6 1-16,40 16 2 15,-26-10-1-15,5-19 11 16,54 6 0-16,-13-11 3 15,-15-4 14-15,77 13-16 16,-29-15-1-16,-14-4 0 16,29-3-7-16,-42-2 7 15,-21-4 14-15,75-9-24 16,-34 7 2-16,39-7-1 16,-30 0 2-1,-26 2 7-15,56-8-6 16,-42 2-1-16,-21 0 7 15,60 0-11-15,-38-11 1 16,-15 12 0-16,58-31-2 16,-34 21-2-16,-22-2 8 15,61-2-2-15,-39 4-3 16,51-10-1-16,-53 3-1 16,-24 3 1-16,43 0-1 15,-41 4 1-15,-19 0-3 16,52 9-1-16,-33-21 4 15,-11 22 2-15,42-33-5 16,-41 23 3-16,-16-2 2 16,48-15-6-16,-32 2 0 15,44-11-2-15,-26 11 2 16,-11 11-1-16,71-6 3 16,-30 3 2-16,-25-12-2 15,56-15-1-15,-44 10 0 16,-25 3-1-16,60-10 2 15,-43 4 1-15,-19 5 3 16,67-10 0-16,-24 6-6 16,74-15 1-1,-54 9 2-15,-28 11-1 16,52-5 2-16,-54 4-1 16,-28 10 3-16,26 1-3 15,-44 5 1-15,-18 2-1 16,33-1 0-16,-22 1 0 15,-16 0 0-15,53-17-1 16,-34 1-13-16,40-14 3 16,-37 8 0-16,-16 0 0 15,40-12 9-15,-30 8 1 16,-16 10 2-16,24-14-1 16,-34 11-1-16,-10 1 3 15,37-8-1-15,-20 6-1 16,2 1-5-16,61-23 5 15,-31 3-2-15,-22-2 0 16,38-24 1-16,-36 9 4 16,20-5-2-16,-34 14-3 15,-17 10 2-15,19-13 0 16,-26 15 2-16,-15 11-2 16,27-19 0-16,-20 10-4 15,-9 1-47-15,51-40 38 16,-23 5 10-16,-4 6-21 15,27-38 18-15,-27 25 5 16,-19 3 4 0,9-5-10-16,-28 8 3 15,11-7 4-15,-19 12 1 16,-7 21-2-16,5-22 0 16,-12 22 1-16,0 3 3 15,2-24-6-15,-9 9 1 16,-5 11 1-16,0-24 0 15,-15 17 0-15,17 6 4 16,-16-16-1-16,-1 19-4 16,-4 8 2-16,-15-12-2 15,7 16 1-15,-4 7 1 16,-29-21-1-16,-6 10 1 16,-28-18 0-16,10 14-1 15,5 4 1-15,-61-19 3 16,12 19-3-16,13 10 1 15,-13-2-2-15,32 6 1 16,6 12-3-16,-23-14 3 16,12 10-1-16,5 6 4 15,-61-2-2-15,15 9-1 16,14 3-2-16,-57 3 1 16,36 3-1-1,-29-13 2-15,28 17 0 16,15-3 0-16,-40-1 3 15,30 2-3-15,8 2-3 16,-46-2 3-16,29 0 1 16,12 0-2-16,-58-1 1 15,32 1-1-15,21 2 3 16,-48-4-1-16,31 4-2 16,5-4 1-16,-70 1 0 15,34 1-2-15,-67 4 4 16,45 1-1-16,18 1 0 15,-69 20-2-15,35-24-1 16,21 25 2-16,-62-18 2 16,57 6-4-16,29-2 4 15,-62 2 1-15,43 0-3 16,26-2-2-16,-42-3 3 16,44-6-1-16,23 9-1 15,-42-11 2-15,32 15-2 16,-41-13 0-16,39 1 3 15,6 1-1-15,-66 5-3 16,35-7 4-16,20 0-1 16,-44 0 0-1,46-2-3-15,22 0 0 16,-48 0 1-16,33 0 2 16,22 0-2-16,-41 0 2 15,17 0 0-15,2 0-2 16,-77 0-1-16,27 2 5 15,-87-2-1-15,46 3-1 16,29-3-3-16,-58 0 3 16,60 0-2-16,29 4 4 15,-58-4-5-15,37 13 0 16,13-11 3-16,-88 9-2 16,51-9 1-16,25 7-5 15,-52-7 5-15,51 22 2 16,28-22-1-16,-60 22-3 15,46-24 3-15,26 12 2 16,-36-10-2-16,51 16 1 16,26-14-2-16,-36 16-2 15,24-16 2-15,-31 18-1 16,36-18 0-16,21 17 3 16,-21-18-3-16,24 12-1 15,22-13 4-15,-22 9-3 16,31-7-1-1,17 5-5-15,8-7-43 0,11 11-49 16,10-9-216 0</inkml:trace>
  <inkml:trace contextRef="#ctx0" brushRef="#br0" timeOffset="10440.19">11695 5581 26 0,'0'0'21'16,"0"0"-20"-16,0 0 13 16,0 0 60-1,0 0-32-15,0 0-8 16,0 0 16-16,0 0-29 16,0 0-1-16,0 0 40 15,-3 24-16-15,6-14 14 16,45-9 43-16,96 1-76 15,5-4-6-15,12-16 9 16,58-8-18-16,-46 2-4 16,22-8-7-16,-63 0 1 15,-30 8 4-15,-26 6-4 16,-30 16-1-16,-41 0-14 16,9-13-14-16,-11 13-25 15,2 2-140-15,-3 0 59 16,0 0-17-16</inkml:trace>
  <inkml:trace contextRef="#ctx0" brushRef="#br0" timeOffset="11160.15">9927 6108 15 0,'-20'0'19'16,"20"0"-2"-16,0 0 15 0,0 0-19 15,0 0 1-15,0 0 1 16,0 0-8-1,0 0 0-15,0 0 16 16,0 0-4-16,0 0 4 16,0 0 65-16,10 0-24 15,21 0-18-15,44 0 6 16,91-2-35-16,-22-9-6 16,-19 9-4-16,22-26-5 15,-44 24 1-15,-28-16 0 16,-8 16 0-16,-33-11 2 15,-29 13 0-15,9 2-2 16,-11-2 1-16,-1 0-4 16,10-3-2-16,-10 3 2 15,1 2-1-15,-1 0-5 16,1 0-39-16,-1 0-17 16,-4 0-31-16</inkml:trace>
  <inkml:trace contextRef="#ctx0" brushRef="#br0" timeOffset="16730.82">6802 8725 24 0,'0'0'23'0,"5"0"-17"16,0 0-2-16,-5 0 4 16,5 0 5-16,-3 0-12 15,0 0-2-15,1 0 19 16,-1 0 13-16,-4 0-4 16,26 28 37-16,-24 63-11 15,-5 4-9-15,5 4 9 16,-58 55-25-16,15-24 8 15,-7-5 11-15,-39 26-35 16,12-38 7-16,-3-27 4 16,-26 10-20-16,20-32-4 15,18-22 5-15,6-6-2 16,19-18 4-16,7-16-4 16,9 0-2-16,17-11-3 15,-6-49 3-15,11-7-3 16,5 7-1-16,0-7 4 15,14 17 1 1,3 16-4-16,50 14 5 16,10 16 5-16,5-2 5 15,77 28-7-15,-22 2 3 16,-22 0 1-16,11 17-5 16,-28-4 20-16,8 21-18 15,-24-16-2-15,-27-1-3 16,12 2-1-16,-21-12 2 15,-10-10-1-15,-14-9-24 16,-5-4-53-16,-15-1-247 16</inkml:trace>
  <inkml:trace contextRef="#ctx0" brushRef="#br0" timeOffset="17216.37">7856 8909 35 0,'0'0'48'16,"2"-2"93"-16,-2-3-79 16,3 3-15-16,4-7-4 15,-2 7-36-15,-5-8-5 16,26-32 57-16,-26 42 6 15,-5 46-8-15,-26 25 21 16,-22 91-58-16,10-21 91 16,7 62-82-16,21-45-12 15,10-24 3-15,27 24-16 16,5-43-2-16,23-23-1 16,58-5-3-16,-7-29-11 15,-7-23-139-15,31-20-4 16,-36-13-60-16</inkml:trace>
  <inkml:trace contextRef="#ctx0" brushRef="#br0" timeOffset="18187.31">8327 9116 41 0,'0'0'109'0,"0"0"-63"16,3-2-2-16,-3 0 20 15,0-2-52-15,0 1-5 16,0 1 68-16,0-6-40 15,0 19-22-15,0 45 5 16,-3 78-17-16,1-20-4 16,-1-8 9-16,-1 22-5 15,4-27 0-15,0-25 0 16,26-6-1-16,0-30 4 16,15-31-2-16,5-9-3 15,-3-9 0 1,27-62 1-16,-19-4 0 15,-8-6 2-15,-2-42-2 16,-15 34-1-16,-7 31-2 16,-2 26 2-16,-2 19 2 15,-3 13 1-15,12 43-1 16,5 17 0-16,-3 5-1 16,25 30 1-16,2-23-2 15,-3-18 0-15,22-22 2 16,-19-23-1-16,-14-9 35 15,14-30 18-15,-15-24-21 16,-7-74-28-16,-19 1-2 16,-9 1 5-16,2-34-2 15,-3 50-2-15,0 39-14 16,-4 25-43-16,2 44-67 16,0-13-167-16</inkml:trace>
  <inkml:trace contextRef="#ctx0" brushRef="#br0" timeOffset="18360.3">9551 9527 86 0,'0'0'22'16,"0"0"4"-16,3 0 70 16,4 0-66-16,-2 2-6 15,2-2 25-15,8 2-29 16,42 85-5-16,-45-22-8 15,-14 43-6-15,-41-17 1 16,9-13-38-16,-19 21-63 16,12-28-53-16</inkml:trace>
  <inkml:trace contextRef="#ctx0" brushRef="#br0" timeOffset="18904.27">10122 8915 59 0,'0'0'27'16,"0"0"-27"-16,0 0 45 15,0 0-9-15,0 0 0 16,0 0 5-16,0 0-25 15,-3 18 4-15,1-1 7 16,-3 162-25 0,2-55 0-16,3-29 3 15,3 9-4-15,2-35-2 16,-3-22 2-16,1-25 5 16,-3-22 7-16,14 8-11 15,8-21-2-15,2-30 3 16,5-32 2-16,16-51 4 15,-4 37 10-15,-14 29-10 16,-11 25-12-16,-16 20 1 16,22 13 2-16,-8 45 0 15,6 22 0-15,1 9 3 16,18 38-6-16,-8-32 0 16,5-21 11-16,22-3-6 15,-15-32-1-15,-7-22 74 16,15-24-39-16,-10-15-8 15,-10-27 21-15,7-73-37 16,-13 12 23-16,-6-33-5 16,-5 46-26-16,-11 40-5 15,9 23-25-15,-8 25-55 16,-1 22-174-16,-3-11 115 16</inkml:trace>
  <inkml:trace contextRef="#ctx0" brushRef="#br0" timeOffset="19224.25">11019 9266 75 0,'2'0'65'0,"3"0"-11"16,-3 0 20-16,1 0-26 15,-3 0-22-15,0 19-17 16,0 1-11-16,0 3 1 15,-3 127 3-15,1-34-2 16,4-42-2-16,13-37 5 16,26-22-1-16,0-13-1 15,2-4 0-15,15-44 0 16,-13-8 4-16,-13-22 66 16,-30-45-12-16,0 31-2 15,-23 29-56-15,1 22-3 16,-20 18-7-16,-42 18-57 15,17 6-81-15</inkml:trace>
  <inkml:trace contextRef="#ctx0" brushRef="#br0" timeOffset="19449.24">11714 9413 211 0,'0'0'21'16,"2"-3"-19"-16,15-10 13 16,10-2-6-16,-25 13 0 15,8 2 31-15,9 2-9 16,43 52 4-16,-50 3 12 16,-14 61-44-16,-41-20-1 15,7-10 1-15,-37 20-9 16,11-30-41-16,11-15-230 15</inkml:trace>
  <inkml:trace contextRef="#ctx0" brushRef="#br0" timeOffset="20624.16">12861 8777 31 0,'0'0'30'0,"0"0"-20"15,0 0 16-15,0 0-10 16,0 0-2-16,0 0 56 15,0 0-41-15,0 0 8 16,3 9 27-16,-6 131-33 16,1-25 2-16,-30-1 26 15,-25 48-47-15,-8-38-1 16,-10-31 5-16,-45 0-11 16,19-29 3-16,-24-24-6 15,36-26 0-15,24-13-1 16,14-27 0-16,30-13-1 15,18-24-5-15,6-54 2 16,16 18 1-16,5 25-2 16,53 14 6-16,-7 31-1 15,12 17 5-15,43 10-3 16,-20 4 4-16,-16 19 30 16,25 38-23-16,-37-1-9 15,-20-2 10-15,-6 28-7 16,-13-17-6-1,-6 1-3-15,-11-23 1 16,-11-6-7-16,-8 2-33 16,20-15-53-16,-20-24-159 15,-2 9 118-15</inkml:trace>
  <inkml:trace contextRef="#ctx0" brushRef="#br0" timeOffset="20880.15">13484 9451 72 0,'0'0'143'16,"3"-4"-64"-16,-3-7-10 15,2 9-4-15,-2-13-53 16,2 13 19-16,6-9 72 16,28 9-63-16,-34 21-13 15,0 14 3-15,-4 64-23 16,0-21-8-16,-1-9 0 15,6 8 4-15,13-21-5 16,30-8-16-16,-3-24-36 16,6-20-170-16,23-4 71 15,-10-7 4-15</inkml:trace>
  <inkml:trace contextRef="#ctx0" brushRef="#br0" timeOffset="21240.13">13835 8889 49 0,'0'0'69'15,"0"0"45"-15,0 0-82 16,0 0-18-16,0 0-1 16,0 0-9-16,0 0-5 15,0 0 1-15,0 0 1 16,0 0-3-16,-43 74 4 15,41-18-2-15,2-23 0 16,0-10-2-16,16-14 2 16,4-5-1-16,4-2 5 15,-10-28-4-15,-11-6 3 16,6-5 32-16,-6-8-15 16,-1 19-11-16,-4 9-5 15,-1 10-5-15,1 3 1 16,-5 4-2-16,7 0 1 15,0 0 2-15,0 0-7 16,0 0-10-16,0 0-17 16,0 0-186-1</inkml:trace>
  <inkml:trace contextRef="#ctx0" brushRef="#br0" timeOffset="21552.11">14439 9432 90 0,'0'0'73'0,"0"0"-40"15,0 0 21-15,0 0 62 16,0 0-70-16,0 0-15 16,0 0-2-16,-2 13-27 15,-3 0-2-15,-48 119 1 16,-5-7-1-16,17-42 1 16,8-21-117-16,-3-6-13 15,11-23-22-15</inkml:trace>
  <inkml:trace contextRef="#ctx0" brushRef="#br0" timeOffset="21816.1">14627 9116 77 0,'0'0'91'0,"9"-23"-35"16,-6 12 41-16,11-2-46 15,-11 2-12-15,-1 4 49 16,63-51-45-16,-63 56-7 16,15 2 19-16,5 65-33 15,-20-2-8-15,1 10-7 16,-1 65-6-16,-4-23-2 16,-1-13-1-16,1 16-8 15,-8-37-118-15,5-10 11 16,-19-26-28-16</inkml:trace>
  <inkml:trace contextRef="#ctx0" brushRef="#br0" timeOffset="22248.08">14747 9077 58 0,'2'-12'107'0,"3"-12"-21"0,-2-2-10 16,-1 0-7-1,0-4-53-15,18-133-10 16,-4 73-7-16,16 35 0 16,11 21 1-16,15 17-12 15,38 16 3-15,-24 2 0 16,-21 7-8-16,-1 36 16 16,-23 5 1-16,-25 1 2 15,-19 23-2-15,-9-18-1 16,-15-8 2-16,-22 5-1 15,20-20-2-15,16-10 3 16,25-7-3-16,-3-11 1 16,5 1 3-16,77 21-3 15,-17-16 0-15,3-1-2 16,4 21 5-16,-26-4-1 16,-19 5-1-16,-22 25 3 15,-3 4 9-15,-45 5 48 16,-41 33-38-16,12-21-11 15,5-18-5-15,-2 6-4 16,18-22-7-16,15-13-124 16,8-28-16-1</inkml:trace>
  <inkml:trace contextRef="#ctx0" brushRef="#br0" timeOffset="22801.04">15488 9203 17 0,'0'0'83'0,"0"0"-14"16,0 0-9-16,0 0 5 15,0 0-50-15,0 0-8 16,14 2-6-16,5-2-1 16,152-2-24-16,-58-7-143 15,-5-2 76-15</inkml:trace>
  <inkml:trace contextRef="#ctx0" brushRef="#br0" timeOffset="23016.03">15966 9181 37 0,'-9'0'29'0,"6"0"-4"0,-6 0 50 16,9 0-39-1,-3 2-3-15,-9-2 14 16,10 24-39-16,-63 104 6 15,41-33 8-15,0 22-19 16,-3-24 0-16,1-15 3 16,-29 10-6-16,-3-21 1 15,-5-19-10-15,-14-16-37 16,15-25-39-16</inkml:trace>
  <inkml:trace contextRef="#ctx0" brushRef="#br0" timeOffset="23449.01">15839 8764 26 0,'0'0'47'0,"0"0"48"16,0 0-75-16,0-2-15 15,0-1-4-15,0-3 0 16,0 4-1-16,0-7-2 15,10-51 9-15,-8 40 6 16,10 16 12-16,-10 2-13 16,-2-11 4-16,3 11-7 15,-1 0-7 1,1 1-2-16,1-1-1 16,-1-2-2-16,-1 2 3 15,-2 4 4-15,-2 24-4 16,-1-4-1-16,-1 3 1 15,8 8-2-15,-1-14 0 16,-1-6 3-16,25-10-3 16,-27-3-1-16,31-3 3 15,-29-14 3-15,13-7 1 16,-10-10 22-16,-10-23 12 16,2 12-6-16,-16 15-23 15,17 12-9-15,-13 16-3 16,10-6-81-16,-26 10-32 15</inkml:trace>
  <inkml:trace contextRef="#ctx0" brushRef="#br0" timeOffset="23764.99">16269 8135 182 0,'3'0'21'0,"-1"0"-14"16,3 0 30-16,-3 0 11 16,1 0 18-16,4 0 67 15,10 2-76-15,2 21-34 16,147 97-15-16,-14 18-8 15,-56-28 4-15,-14 39-2 16,-37-27-1-16,-30-14 1 16,-15 41-2-16,-19-24 0 15,-25-10-99-15,-81 54-68 16</inkml:trace>
  <inkml:trace contextRef="#ctx0" brushRef="#br0" timeOffset="25848.86">4325 9265 91 0,'0'0'49'16,"0"0"-22"-1,-3-2 11-15,3-2 26 0,0 2-52 16,0 0-11-1,0 0-3-15,-2-7 4 16,0-17-3-16,2 26 7 16,52 28 0-16,11 15-2 15,16 14 1-15,61 53-2 16,-20-19-3-16,-2-9 5 16,34 32-1-16,-44-23-3 15,-29-13 10-15,-16 19 9 16,-37-15-4-16,-23-14 23 15,-44 22-15-15,-15-25-5 16,-23-6 12-16,-68 5-14 16,27-27-6-16,12-24 33 15,-20-13-35-15,39-2-10 16,27-63-1-16,35 13-2 16,22-8 6-16,10-25-6 15,27 23 4-15,-1 18-3 16,29 8 0-16,-14 14 1 15,-1 13-77-15,3 7-40 16,-12 4-46-16</inkml:trace>
  <inkml:trace contextRef="#ctx0" brushRef="#br0" timeOffset="26652.49">3560 11290 77 0,'-10'0'45'0,"10"0"-8"16,0 0 7-16,0 0-29 15,0 0 8-15,0 0 53 16,0 0-34-16,22-1-1 15,2-1 6-15,233-32-37 16,-52 21 2-16,67-2 9 16,-32 2 8-16,-4 0 55 15,139 0-27-15,-50 0-9 16,-17-2 20-16,173-9-50 16,-80 2-8-16,-35 1-2 15,151-10-2-15,-86 3-3 16,-51 2 7-16,139-4-7 15,-95 10-2-15,117-5-3 16,-108 3 2-16,-63 11 3 16,116-2-3-16,-99 11-1 15,-55-18 0-15,80 18 3 16,-85-13-1-16,-51 13-6 16,95-39 6-16,-78 26-1 15,-45 8 4-15,55 3-3 16,-70-11-1-16,37 4 0 15,-71 4-1 1,-35 3-13-16,21-19-6 16,-62 12-6-16,-37-2-69 15,-21-7 13-15,-17-1-17 16,-21 5-148-16,-13-1 84 16</inkml:trace>
  <inkml:trace contextRef="#ctx0" brushRef="#br0" timeOffset="27552.44">7185 11337 68 0,'-3'-2'58'0,"1"0"50"16,-1-1-68-16,-1 1-4 15,4 0 26 1,-5 0-32-16,2 0 1 16,1 0 18-16,0 4-31 15,4-2-5-15,106 2 19 16,10 59-28-16,-14-9 1 15,-8 10-2-15,38 48-4 16,-25-17 3-16,-11-8-4 16,25 34 4-16,-36-15-1 15,-30-12 1-15,-42 30-3 16,-15-23 0-16,-20-19 4 16,-85 20 2-16,-4-27 3 15,-69-12-5-15,36-29 4 16,8-17 7-16,-35-15 15 15,49-2-3-15,38-39-28 16,34-43 4-16,46-11 0 16,4-3-4-16,78-47-1 15,6 48 2-15,25 24 1 16,86 16-4-16,-43 27-7 16,-34 21-108-16,-9 11 1 15,-32 24-34-15</inkml:trace>
  <inkml:trace contextRef="#ctx0" brushRef="#br0" timeOffset="28186.4">8738 11640 87 0,'0'0'48'16,"3"-22"27"-16,11 13 84 15,-9-3-130-15,-2 11-22 16,6-9 83-16,66-34-71 16,-46 47 2-16,-17 77-14 15,-10-3-2-15,17 8 4 16,-9 49-12-16,16-28 2 16,6-26 4-16,11 0-5 15,-7-30 5 1,-10-25-4-16,20-29-4 15,-10-37-5-15,8-15-13 16,16-74 10-16,-12 13 9 16,-7 5 5-16,7-7 1 15,-19 45-3-15,-3 31-1 16,-12 30 4-16,3 13 3 16,0 15-3-16,29 65-1 15,2-10 0-15,48 22 0 16,-7-24 1-16,-2-17 2 15,23-12-2-15,-18-36 4 16,-15-6 36-16,26-49-29 16,-26-4-6-16,-24-15 14 15,-14-57-12-15,-25 12-4 16,-12 10 3-16,-16-26-10 16,-8 35 1-16,-7 29-96 15,-7 21-54-15,15 23-52 16</inkml:trace>
  <inkml:trace contextRef="#ctx0" brushRef="#br0" timeOffset="29285.34">17693 9912 50 0,'0'0'100'16,"0"0"-30"-16,0 0-8 15,0 0 28-15,0 0-64 16,0 0 4-16,0 0 27 15,0 0-40-15,0 0-7 16,17-2-7-16,154-22-3 16,-31 9 2-16,-18-2-5 15,51-12-15 1,-45 8-38-16,-27 6-172 16,-10 0 85-16</inkml:trace>
  <inkml:trace contextRef="#ctx0" brushRef="#br0" timeOffset="29464.32">17684 10211 70 0,'-3'0'59'15,"-9"0"-2"-15,12 0-52 16,24 0-1-16,5 0-5 15,31-1-27-15,10-1-67 16</inkml:trace>
  <inkml:trace contextRef="#ctx0" brushRef="#br0" timeOffset="29838.3">19668 9614 99 0,'0'-3'43'0,"0"1"-31"16,0 0 22 0,0 0 89-16,0 0-70 15,0 0-13-15,0-1 5 16,-21 6-25-16,16 12-1 16,-101 73-9-16,65 1-8 15,27-24-1-15,11-15-2 16,18 13 1-16,16-22 0 15,19-11 1-15,61-19-2 16,-5-9 1-16,-3-4 1 16,54-27 1-16,-47-9 0 15,-23-8 24-15,-39-45-5 16,-26 13 28-16,-25-27-20 16,-35 22-16-16,-15 18-11 15,-77 11-1-15,14 31 0 16,11 14-33-16,-35 9-74 15,32 2-84-15</inkml:trace>
  <inkml:trace contextRef="#ctx0" brushRef="#br0" timeOffset="30480.26">17818 10228 75 0,'0'0'110'0,"0"0"-66"15,0 0-5-15,0 0 42 16,0 0-38-16,0 0-5 15,0 0 13-15,0 0-31 16,0 0 13-16,0 0 73 16,17 0-61-16,22 2 21 15,74 0-45-15,10 0-9 16,2 0-6-16,60-14-7 16,-46 11 0-16,-30-18 5 15,-11 15-1-15,-50-12-1 16,-19 14 0-16,-26 0-2 15,-3 0 0-15,0-2-78 16,0 2-44-16,0 1-46 16</inkml:trace>
  <inkml:trace contextRef="#ctx0" brushRef="#br0" timeOffset="34521.03">5595 13063 73 0,'0'-3'64'0,"0"1"-37"16,0 0-3-16,0 0 20 15,0 0-14-15,0 0-2 16,0 4 22-16,0-2-23 16,0 0-11-1,0 0 11-15,94 99-4 16,-39-23-5-16,3-11-10 16,28 32-3-16,-9-26 4 15,-5-8-7-15,46 24-2 16,-24-14-2-16,5-12 1 15,21 17 2-15,-29-16-1 16,-38-8-1-16,-36 20 5 16,-17-11 1-16,0-7 20 15,-77 26-4-15,-10-21 0 16,-21-5 40-16,-65 0-41 16,29-22 10-16,-29-20-11 15,52-12-4-15,37-4-10 16,36-46-8-16,38-8 3 15,10-13 3-15,48-42-5 16,15 18 2-16,9 15-10 16,36-8-14-16,-26 34-35 15,-24 19-148-15,-8 20 72 16,-23 11-18-16</inkml:trace>
  <inkml:trace contextRef="#ctx0" brushRef="#br0" timeOffset="36200.93">8099 12913 47 0,'0'0'42'16,"0"0"34"-16,0 0-47 15,0 0-11-15,0 0 2 16,0 0-14-16,0 0-3 16,0 0 36-16,0 0-9 15,0 0-9-15,33 2 5 16,-25 29-13-16,6 3 6 15,-12 5 37-15,1 43-40 16,-6-4 8-16,-13 4 21 16,-16 61-29-16,-6-24-3 15,-8-11 0-15,-14 22-3 16,2-33 10-16,-16 3-18 16,11-29-1-1,5-15 2-15,-14-4-6 16,15-19 4-16,4-14 1 15,-15-10-4-15,13-7 0 16,4 2 6-16,3-23-5 16,24-5 0-16,10-17 1 15,14-45-1-15,2 20 1 16,15 8-3-16,41-9 3 16,-5 9 2-16,33 10-3 15,-14 27 1-15,-7 20 1 16,24 2-2-16,-14 27 1 15,-20-5 1-15,29 32 0 16,-21-2 0-16,0 2 8 16,16 16 3-16,-12-6-5 15,-11-15 5-15,13 4-9 16,-18-15 2-16,-13-14-1 16,8-9-3-16,-10-12-1 15,-2 9-6-15,-13-11-34 16,-11 0-231-16,-5-4 48 15</inkml:trace>
  <inkml:trace contextRef="#ctx0" brushRef="#br0" timeOffset="36720.9">9162 12877 95 0,'0'0'51'16,"0"0"-14"-16,0 0 17 16,0 0-21-16,0 0 6 15,0 0 79-15,0 0-68 16,-5 15-13-1,-9 0 46-15,-71 195-42 16,44-55 24-16,13 25-39 16,18-42-5-16,8-30-1 15,14 18-15-15,12-38-3 16,21-19-2-16,47-12 1 16,-6-25 0-16,-6-17-8 15,33-13-27-15,-24-4-43 16,-15 0-204-16,15-50 83 15</inkml:trace>
  <inkml:trace contextRef="#ctx0" brushRef="#br0" timeOffset="38478.53">9773 13102 23 0,'0'0'94'15,"0"-1"-42"-15,0-7-1 16,0 6 18-16,0-9-56 16,5 9 4-16,-5-7 106 15,2 0-77-15,-2 20-8 16,-2 39 5-16,-3 58-29 16,2-19-3-16,-1-9-7 15,8 39-2-15,23-29 1 16,2-7-5-16,9-31 2 15,8-26-1 1,38-24 1-16,-14-4 1 16,-10-22-4-16,12-50 3 15,-17-4 2-15,-14-8-3 16,0-35 2-16,-17 32-1 16,-5 26 1-16,-9 22-4 15,-5 22 3-15,17 17 2 16,-6 36-2-16,16 16 0 15,25 50 0-15,-11-12-1 16,-3-21 3-16,13 13-2 16,-15-35 1-16,-13-14-2 15,4-29 1-15,-1-11 0 16,-7-29 5-16,-5-66 3 16,-16 8-3-16,9-1-6 15,-12-39 3-15,0 28-3 16,0 28 1-16,0 21-21 15,0 34-34-15,0 25-223 16,0 15 97-16</inkml:trace>
  <inkml:trace contextRef="#ctx0" brushRef="#br0" timeOffset="38672.51">11117 13365 49 0,'0'0'47'0,"0"0"-3"0,3 0 109 15,11 0-98 1,-11 0-28-16,13 0 5 16,8 2-22-16,70 76 0 15,-58-13 12-15,-31 41-21 16,-10-15 1-16,-28-11-5 16,-40 24 4-16,6-29-38 15,2-20-205-15</inkml:trace>
  <inkml:trace contextRef="#ctx0" brushRef="#br0" timeOffset="39221.48">11733 12795 33 0,'0'0'47'16,"2"-1"85"-16,-2-5-83 16,3 2-5-16,-3 2 42 15,0 1-56-15,0-1-5 16,0 2 12-16,2 100-15 16,1-12-6-16,2-5-6 15,-3 33-10 1,0-29 1-16,1-18 2 15,21 4-2-15,-22-33 1 16,37-36-3-16,-13-8-2 16,15-9 5-16,26-54-2 15,1-7 1-15,-15-2-4 16,9-28 3-16,-21 29 0 16,-14 27-4-16,-25 46 4 15,10-11 0-15,7 15 2 16,-16 76-2-16,21-7 0 15,-22-1 0-15,44 23-1 16,-17-31 1-16,2-19-1 16,22-21 2-16,-12-20 0 15,28-38 1-15,-11-12 2 16,-10-10 10-16,3-59-11 16,-15 9-1-16,-17 2 5 15,-16-22-3-15,-1 39-1 16,0 36-48-16,-4 27-51 15,-17 23-44-15</inkml:trace>
  <inkml:trace contextRef="#ctx0" brushRef="#br0" timeOffset="39528.46">12924 13110 56 0,'0'0'85'0,"0"0"-20"16,2-2 2-16,1 2 36 16,1 0-49-16,-1 0-17 15,-1 0 18-15,-4 0-44 16,-1 19-7-16,-23 83-9 16,11-2 7-16,13-33-2 15,-3-16-1-15,17-22 0 16,3-21 3-16,42-10-2 15,16-13 1-15,-9-11-1 16,16-45 1-16,-34 8-1 16,-18 4 4-16,-25-12-1 15,-6 17 3-15,-35 20-3 16,-25 16-11-16,8 16-59 16</inkml:trace>
  <inkml:trace contextRef="#ctx0" brushRef="#br0" timeOffset="39838.44">13761 13210 121 0,'2'0'226'0,"5"0"-223"15,-4-2 1-15,9 2 44 16,-10-1-14-16,17 1-8 16,3 1-11-16,19 68-14 15,-39 2-1-15,-4 3 0 16,-53 49-31-16,11-39-60 15</inkml:trace>
  <inkml:trace contextRef="#ctx0" brushRef="#br0" timeOffset="40381.42">14720 12470 51 0,'3'-8'19'16,"9"-5"17"-16,-10-5 77 15,25-1-78-15,-15 3-18 16,86-81 55-16,-62 93-40 16,-33 23-6-16,-6 31 22 15,-33 78-26-15,-7-9-1 16,-3-9-1-16,-45 52-16 16,12-37 2-16,-1-16 9 15,-30 14-7-15,16-34 2 16,-29-25-11-16,34-27 2 15,17-22-2-15,2-15 1 16,22-11 1-16,22-25-9 16,26-60-1-16,16 1-1 15,28 11 8 1,52-5 0-16,-19 38-1 16,0 25 3-16,34 24 1 15,-18 4-1-15,-11 21 5 16,31 27 3-16,-26 0 0 15,2 34-9-15,-29-17 3 16,-14-10-3-16,-1-12-5 16,-16-17-41-16,-17-17-191 15</inkml:trace>
  <inkml:trace contextRef="#ctx0" brushRef="#br0" timeOffset="42367.3">15305 13145 91 0,'0'-2'55'16,"0"1"-10"-16,0-1 5 15,0 0-18-15,0-2 32 16,0 2 67-16,0 0-97 16,0 2-1-1,-5 12 36-15,-29 94-47 16,10-21-3-16,8-9 0 16,1 23-19-16,13-26-1 15,-1-21 1-15,6-15 1 16,16-15-17-16,27-3-38 15,-1-15-43-15,13-3-174 16,24-43 131-16</inkml:trace>
  <inkml:trace contextRef="#ctx0" brushRef="#br0" timeOffset="42792.27">15497 12727 106 0,'0'-2'52'16,"0"-2"-13"-16,0 2 10 15,0 0-28-15,0 1 5 16,0-1 30-16,0 0-45 16,0-2-10-16,0 2-1 15,0 4-1-15,-24 35 1 16,20-24 5-1,1 0-7-15,-7-9 1 0,8-2-3 16,2 9 2 0,15-15 0-16,-11-18-8 15,18-10 10-15,-20 10 0 16,1 20 1-16,-3-9-2 16,-3 9 1-16,3-3 0 15,-28 31 0-15,25 3 1 16,-14-1-2-16,15 6-1 15,-1-14 4-15,6-10 3 16,16-7-6-16,-4-6 3 16,6 1-4-16,1-49 0 15,-8 18-1-15,-11-8 4 16,9-9-1-16,-10 13 1 16,-2 35-100-16,0 0-32 15</inkml:trace>
  <inkml:trace contextRef="#ctx0" brushRef="#br0" timeOffset="44104.19">16082 13251 63 0,'0'0'69'0,"0"0"-40"15,0 0 26-15,2-3-12 16,-2 1 17-16,0 0 50 16,0 0-74-16,0 0-11 15,0 2 4-15,17 114-23 16,-17-25-2-16,-2-5-2 15,-63 10-5-15,17-23-62 16,-12 4-36-16,16-23-17 16</inkml:trace>
  <inkml:trace contextRef="#ctx0" brushRef="#br0" timeOffset="44369.18">16565 12654 68 0,'0'0'37'15,"0"0"45"-15,0 0-13 0,0 0 21 16,0 0 38 0,0 0-74-16,0 0-6 15,0 9-6-15,0 10-34 16,3 132-1-16,-1-40-7 15,17 18 1-15,-16-34-3 16,2 11-31-16,-10-28-38 16,2-19-163-16,1-8 92 15</inkml:trace>
  <inkml:trace contextRef="#ctx0" brushRef="#br0" timeOffset="44821.15">16445 12578 41 0,'5'-17'45'16,"-3"-5"-17"-16,1-4 21 15,-1-8-33-15,20 4-14 16,86-133 1-16,31 90-2 16,-33 55-1-16,-17 18-1 15,-9 59 2-15,-39 6-2 16,-25 10 19-1,-18 27-7-15,-17-16 8 0,-25-19 42 16,-54 5-46 0,18-22-10-16,13-12-4 15,5-5 2-15,18-13-2 16,42-18-3-16,-15 6 0 16,19 3-1-16,8-9 3 15,57 13 1-15,1-6 0 16,-3 10-1-16,24 16-2 15,-22-3 0-15,-12 3 5 16,-21 24-2-16,-29-6 12 16,-3-3 72-16,-59 26-49 15,-8-16-9-15,-20-12-10 16,-61 8-19-16,25-15 1 16,28-12-76-16,1-27-61 15</inkml:trace>
  <inkml:trace contextRef="#ctx0" brushRef="#br0" timeOffset="45056.14">17306 13015 71 0,'0'-2'37'0,"0"-2"84"16,0 3-37-16,0-1-14 16,0 0-3-16,0 0-58 15,12 0-2-15,0-2-10 16,178-27 3-16,-55 20 3 16,-34-1-43-16,7 11-16 15,-38-20-24-15,-27 19-155 16</inkml:trace>
  <inkml:trace contextRef="#ctx0" brushRef="#br0" timeOffset="45276.13">17602 12926 75 0,'0'2'61'16,"0"-1"0"-16,0 1 64 15,-2 0-73-15,2 9-12 16,-3 14 21-16,1-5-49 15,-17 123-8-15,16-46-5 16,-33-11 1 0,22-25-1-16,-8-22 3 15,-31-2-3-15,3-20-19 16,11-15-165-16,-16-11 36 16</inkml:trace>
  <inkml:trace contextRef="#ctx0" brushRef="#br0" timeOffset="45624.1">17566 12578 68 0,'5'0'32'16,"-3"0"4"-16,1 0 36 16,-1 0-58-16,-4 0-13 15,2 0-1-15,0 0 1 16,0 0 0-16,0 0 3 15,0 0-6-15,60-2 1 16,-29 0 2-16,5-31-1 16,-19 5-1-16,-15 2 2 15,1 0 4-15,-6 11 5 16,-16 13 24-16,-15 4-22 16,8 18-8-16,9-3-6 15,15 29 0-15,-1-10 2 16,6-10 5-1,28-11-6-15,-19-6 1 16,2-7 3-16,-11 0-3 16,6-2-5-16,3-2-88 15,-14-41-15-15</inkml:trace>
  <inkml:trace contextRef="#ctx0" brushRef="#br0" timeOffset="45904.09">17956 11901 68 0,'0'0'62'0,"0"0"-9"15,2-13 124-15,15 11-69 16,-15-11 49-16,25 9-130 16,112-9-18-16,-38 17 19 15,32 87-16-15,-28-11 0 16,-18 5 5-16,16 68-16 15,-35-21 2-15,-15-17-1 16,-29 49-1-16,-20-26 1 16,-8-12-2-16,-88 64-11 15,6-22-180-15,-107 58-1 16,6-47-36 0</inkml:trace>
  <inkml:trace contextRef="#ctx0" brushRef="#br0" timeOffset="46777.04">5657 15104 31 0,'0'0'83'16,"0"0"-56"-16,0 0-4 15,0 0 72-15,0 0-41 16,0 0-4-16,0 0 19 16,32 4-38-16,11-2-1 15,262-2 3-15,95-11-23 16,-56-2 5-1,-20-8 15-15,225 1-24 16,-71 3 1-16,-28 15 3 16,207-28 4-16,-99 21 38 15,228-26-42-15,-129-3-8 16,-48-6-2-16,268-19 2 16,-141 5 4-16,-79 8 29 15,228-14-1-15,-182 22-6 16,-121 8-9-16,122 1-13 15,-174 8-4-15,-109 9-4 16,45 1 0-16,-136 4-1 16,-25-4-10-16,-96 2-16 15,-64 0-62-15,-39 2 15 16,-53 9-33-16,-41-15-188 16</inkml:trace>
  <inkml:trace contextRef="#ctx0" brushRef="#br0" timeOffset="47952.97">9766 15305 105 0,'0'-2'61'16,"0"0"-8"-16,0 1 12 15,0-1-45-15,0 0 18 16,0-2 54-16,0 2-58 15,0 0-3-15,0 4-5 16,28 8-17-16,134 73 10 16,18 14-14-16,-38-11-2 15,-17-5-6-15,46 37 5 16,-32-18 1-16,-23-12-3 16,11 27-2-16,-33-20 3 15,-32-6 3-15,-28 23 8 16,-31-25 13-16,1-22 33 15,-66 15-28-15,-20-26-7 16,-14-22 17-16,-80-19-29 16,25-11 0-16,-66-4-9 15,42-22 1-15,26-2 7 16,-1-69-10 0,61-4-2-16,56-3-10 15,45-36-8-15,50 34-27 16,37 28-122-16,98 14 33 15,-31 23-35-15</inkml:trace>
  <inkml:trace contextRef="#ctx0" brushRef="#br0" timeOffset="48515.93">11303 15540 92 0,'0'0'126'0,"2"-14"-70"15,10 13-11-15,-10-14-13 16,3 13-19-16,2 2 25 16,63-32 28-16,-41 64-46 15,-10 24-2-15,-4 14-4 16,4 51-14-16,5-22-2 15,17 3 4 1,9-42-1-16,-4-23-2 0,41-20 0 16,-13-14 1-1,-4-6-9-15,29-51 0 16,-27-2 2-16,-12-15 0 16,-12-44 8-16,-17 18-2 15,-11 21 2-15,-6 11-1 16,-12 33-1-16,15 30 0 15,-17 36 1-15,3 7 1 16,-1 22 1-16,41 49-3 16,-4-23 2-16,6-17 3 15,37 3-8-15,-12-32 3 16,-5-19-1-16,34-24 4 16,-22-8-1-16,-5-16-1 15,5-67 5-15,-29 7 2 16,-22-12 6-16,-23-46-5 15,-1 25 0-15,-26 9-8 16,5 39-16-16,-10 38-188 16,-19 29 13-16</inkml:trace>
  <inkml:trace contextRef="#ctx0" brushRef="#br0" timeOffset="48815.91">13383 15776 118 0,'0'-2'138'15,"0"0"-69"-15,0-2-5 16,0 2 18-16,0 4-55 16,0-2-7-16,0 0-9 15,0 0-12-15,-2 17-1 16,-37 84-2-16,39-5 2 15,3-29-11-15,47-22-43 16,20-15 35-16,0-30 11 16,-10 3 11-16,10-31-1 15,-30-3 4-15,-13-8 27 16,-22-30 5-16,-3 9 31 16,-43-8-57-16,3 21-2 15,-22 17-11-15,-20 27-55 16,3 3-85-16</inkml:trace>
  <inkml:trace contextRef="#ctx0" brushRef="#br0" timeOffset="49797.86">20736 13649 62 0,'0'4'22'16,"0"-2"22"-16,0 0 7 16,0 0 16-16,0 0 70 15,0-1-90-15,0 3-10 16,0-8 32-16,0 4-50 15,19 0-13-15,114-1-7 16,33-20 4-16,-34-1-2 16,43-15-10-16,-35 3-38 15,-20 4-124-15,3-3 61 16,-56 14-17-16</inkml:trace>
  <inkml:trace contextRef="#ctx0" brushRef="#br0" timeOffset="49972.27">20726 13962 96 0,'0'0'179'16,"0"0"-101"-16,0 0-19 16,3 11 10-16,9-9-61 15,12 2 1 1,17-2-4-16,324-1-55 15,-105-2-87-15</inkml:trace>
  <inkml:trace contextRef="#ctx0" brushRef="#br0" timeOffset="50314.25">22992 13235 169 0,'10'0'43'0,"-8"-2"11"16,-2 0 58-16,0 0-47 16,0 0 39-16,-9 4-78 15,-3 0-13-15,-109 61-7 16,25 39-6-16,41-5 2 16,28-6-4-16,25 28 4 15,4-31-2-15,32-23-9 16,57-9-8-16,3-32-7 15,5-22 0-15,55-21 24 16,-19-16 0 0,-20-25 4-16,10-68 2 15,-48 13 3-15,-36 5 39 16,-39-32-27-16,-4 42 8 16,-89 13-23-16,9 38-8 15,-7 29-51-15,-58 23-65 16,22 16-57-16</inkml:trace>
  <inkml:trace contextRef="#ctx0" brushRef="#br0" timeOffset="52350.13">20666 13995 58 0,'0'0'18'15,"0"0"-2"-15,0 0 26 16,0 0-15-16,0 0 0 15,0 0 44-15,0 0-26 16,0 0-7-16,0 0 18 16,0 0-29-16,15 2 3 15,4 0 9-15,53 0-34 16,-2-4 3 0,57-11-5-16,-18 0 8 15,-1-6 20-15,41-5-19 16,-36 11-6-16,-26 11 7 15,-1-14 0-15,-28 14-4 16,-24-15 8-16,-15 8-15 16,-7 7-3-16,-10-11 2 15,1 11-5-15,-1 2 3 16,1 0 3-16,1 0-2 16,-18 2-2-16,-39 11-5 15,-5-4-4-15,-2-1-12 16,-55 7 16-16,6-6-2 15,4 6 4-15,-40 5 4 16,49-5 1-16,26-4-2 16,22-1-2-16,27-9 4 15,18 12-2-15,13-13 5 16,16 0 0-16,22-1-2 16,65-9 0-16,-9-1 37 15,40-6-26-15,-28 6-5 16,-18 9 1-16,6-24-8 15,-44 17 0-15,-19-2 1 16,-20 9 2 0,-18 0 0-16,-1 2-7 15,1 0 3-15,-1 0-2 16,-43 2 1-16,-41 9-16 16,5-9-7-16,0 15-18 15,-19-14 19-15,29-1-10 16,28 0-48-16,34 0 40 15,-9-2-16-15,14 0-144 16</inkml:trace>
  <inkml:trace contextRef="#ctx0" brushRef="#br0" timeOffset="110320.68">17119 2662 11 0,'0'0'6'0,"0"0"8"16,0 0-3-16,0 0-1 15,0 0 20-15,0 0-12 16,0 0-3-16,14 0 2 16,8-2-9-16,148-27-1 15,-49 4-2-15,-6-3-1 16,-33 8 6-16,-27 5 23 16,-11 0-23-16,-20-3-4 15,-22 6 1-15,0-2-8 16,-4-1 0-16,0 2-1 15,-20 0 1-15,3 11 0 16,-8 0 0-16,-31 4 2 16,6 13-2-16,6 0 4 15,-14 33-4-15,16-2-1 16,16-7-1-16,8 12 5 16,18-7-2-16,-15-5-4 15,17 10 3-15,3-16 6 16,11-9 32-16,36-16-7 15,15-4 1-15,12-2 29 16,41-1-38-16,-31-2-9 16,-17-1 10-16,-5-8-12 15,-27 8-3 1,-14 1-7-16,-22-3-2 16,10 4-1-16,-9-2-2 15,7 2-20-15,-8-2-104 16,3 2 40-16,-3 0-6 15</inkml:trace>
  <inkml:trace contextRef="#ctx0" brushRef="#br0" timeOffset="110639.66">18167 2651 66 0,'0'-2'51'16,"0"0"24"-16,0 0-61 15,0 2-11-15,0-3-2 16,0 6-3-16,0-3 0 16,0 0 2-16,0 0-2 15,0 0 3-15,0 15-1 16,3 19 0-16,-1-4-1 15,15 1 5 1,7 12-4-16,5-10 0 16,7-14-2-16,24 3 3 15,-17-9-10-15,-7-11-83 16,0 11 21-16</inkml:trace>
  <inkml:trace contextRef="#ctx0" brushRef="#br0" timeOffset="111305.63">18369 2245 49 0,'0'-3'33'16,"0"1"-8"-16,0-2-22 15,0 2-3-15,0 0-2 16,0 1 2-16,0 2 0 15,0-1-2-15,0 0 0 16,0 0 0-16,0 0-2 16,-2-1 4-16,-5 1-2 15,7 0 4-15,0 0-1 16,0 0 1-16,0 0-1 16,0 0 1-1,0 0 2-15,0 0 21 16,0 0 0-16,0 0-12 15,0 0-13-15,-12-2 1 16,9-9-3-16,1 9-2 16,-20 2 0-16,22 0 1 15,-2 2 2-15,-5-2 0 16,7 0-2-16,-5 3 3 16,5 5 2-16,0-8 2 15,0 2 15-15,0-1 6 16,0 1-3-16,0 6 2 15,17-10-12-15,-15-2 5 16,-2-7 16-16,2 7-33 16,-2 4-1-16,0-16-3 15,-33 6 4-15,4 10 2 16,0 0-8-16,0 2 3 16,27 2 0-16,-15-4-4 15,14 4 5-15,-1-4 4 16,1 1 3-16,1 1 4 15,-1 0 7-15,3 0 13 16,3-9-10-16,14-3-4 16,-15-1 4-16,1-2-15 15,-1 11-4 1,-2-7-2-16,5 9 0 16,-5-4-6-16,0 4-73 15,0-4 5-15,0 1-20 16</inkml:trace>
  <inkml:trace contextRef="#ctx0" brushRef="#br0" timeOffset="112208.57">18348 2383 9 0,'0'-2'9'15,"0"0"13"-15,0 1-7 16,0-3-2-16,0 8-7 16,0-4-4-16,0 0-2 15,0 0-3-15,0 0 4 16,0 0 2-16,-60 0-1 16,28 1-1-16,6 1-2 15,4 13-5-15,-4-13 6 16,23 0-1-16,-4 16-3 15,5-16 5-15,-1 0-3 16,1 0 3-16,-3 2 3 16,3-1-1-16,-1-3 11 15,6 0-6-15,-3 0-2 16,0 0 7-16,0 0-4 16,0 0 5-1,0 0 31-15,0 0-24 16,0 0-10-16,0 0-2 15,0 0-10-15,0 0 1 16,0 0-2-16,0 0-1 16,0 0 1-16,0 0-3 15,0 0 1-15,0 0-1 16,0 0 3-16,0 0-3 16,2 0 5-16,15 0 1 15,14 10 1-15,-19-8 2 16,10-4 10-16,2 0-1 15,-19-2-5-15,2-11 5 16,-5 13-12-16,-2-16-1 16,3 16 1-16,-3 0-4 15,0 0-1-15,0 0 4 16,0 1-3-16,0-3 0 16,0 4 0-16,0-4 2 15,0 8 1-15,0-4-17 16,0 0-7-16,0 0-14 15,0 0-81-15</inkml:trace>
  <inkml:trace contextRef="#ctx0" brushRef="#br0" timeOffset="113944.47">23767 7838 6 0,'0'0'6'0,"-3"-2"-5"16,3-17-2-16,0 17 2 15,0-13-1-15,0 14 1 16,0-1 3-16,0-8 1 16,12 49 18-16,32 116-11 15,1 7 8-15,6 9 38 16,36 127-22-16,-15-34-5 15,-5-8 28-15,15 133-35 16,-17-52 12-16,-15-17 12 16,27 149-36-16,-14-84 3 15,-10-60-1-15,19 101-11 16,-19-94-3-16,-8-57-3 16,11 26 2-16,-25-85-5 15,-14-52-89 1,-15-2 13-16,-2-54-27 15</inkml:trace>
  <inkml:trace contextRef="#ctx0" brushRef="#br0" timeOffset="115193.39">25402 7268 73 0,'0'0'38'16,"0"0"-18"-16,0 0-11 15,0 0-8-15,0 0-3 16,0 0 6-16,0 0-8 16,0 0 5-1,0 0-2-15,0 0 2 16,92 119-1-16,-39-22-1 15,24 45-1-15,-24-18 2 16,-10-12 6-16,-14 42-3 16,-17-33-2-16,-10-26 2 15,-4 2 4-15,-1-32 5 16,-40-17 45-16,-31 3-24 16,-3-18-3-16,4-16 18 15,-44-15-34-15,23-4 13 16,17-24 31-16,0-26-52 15,33 0 0-15,23-1-5 16,18-30-5-16,6 21 2 16,14 12 0-16,43 2 1 15,2 22-3-15,11 15-1 16,42 9 4-16,-26 0 0 16,-26 4-20-16,6 31-12 15,-16-12-17-15,-14-5-97 16,-10-4 49-16</inkml:trace>
  <inkml:trace contextRef="#ctx0" brushRef="#br0" timeOffset="116161.34">26196 7097 19 0,'0'0'13'15,"0"0"-4"1,0 0 0-16,0 0-7 0,0 0 0 15,0 0 9 1,0 0-2-16,0 0-2 16,0 0 8-16,0 0-4 15,0 0 5-15,0 0 5 16,0 0-8-16,3-2-5 16,-3 1 18-16,0-3-13 15,0 2 0-15,0 0 15 16,0 0-13-16,0 4-2 15,0-2 3-15,0 0-6 16,0 0 0-16,0 0 14 16,0 0-8-16,0 0 2 15,0 0 22-15,0 0-25 16,0 0-2-16,0 0 1 16,0 0-10-16,0 0-3 15,0 0 2-15,0 0-1 16,0 0-1-16,0 0 2 15,0 0 0-15,0 0-3 16,0 0-2-16,0 0 1 16,0 0-1-16,0 0 1 15,0 0 2-15,0 0-3 16,0 0 3-16,0 0 0 16,0 0-1-16,0 0-2 15,0 0 3 1,0 0 3-16,0 0-4 15,0 0 0-15,0 0-3 16,0 0 3-16,2-2-1 16,0 2 2-16,1 0 0 15,-1 0 1-15,3 0-4 16,-3 0 0-16,-4 0 4 16,2 0 4-16,0 0-8 15,0 0 2-15,0 0 4 16,0 0-4-16,0 0-1 15,0 0 5-15,0 0-5 16,0 0 1-16,0 0 1 16,0 0-3-16,0 0 2 15,0 0 1-15,0 0-5 16,0 0-20-16,0 0-154 16,0 0 21-16</inkml:trace>
  <inkml:trace contextRef="#ctx0" brushRef="#br0" timeOffset="117350.27">26331 7134 80 0,'0'-1'37'0,"0"-1"-7"15,0-2-3 1,0 2-21-16,0 4-3 15,0-2-4-15,0 0 2 16,0 0-3-16,0 0 1 16,0 0-1-16,0 0 1 15,0 0 1-15,2 71 3 16,1-8 0-16,9 2 3 16,2 43-10-16,1-22 1 15,1-3 2-15,4 55 4 16,-18-19 0-16,12-13-1 15,-14 17 0-15,-2-32 1 16,-27-22 1-16,-36 1 3 16,-2-23 4-16,0-14 25 15,-32-16-21-15,27-15 11 16,12 0 23-16,-17-23-38 16,31-8-9-16,22-22-2 15,24-42 5-15,2 17-5 16,32 11 5-16,17-7 0 15,-13 32-5-15,-14 20 1 16,10 18 1 0,7 4 0-16,14 9-1 15,51 49-2-15,-12-6 1 0,-17 3-2 16,26 18 2 0,-31-23 2-16,-17-13-2 15,-2-2 5-15,-14-11-10 16,-10-11-45-16,-5-2-11 15,-10-11-20-15</inkml:trace>
  <inkml:trace contextRef="#ctx0" brushRef="#br0" timeOffset="117690.25">27093 7201 39 0,'0'0'100'0,"3"-16"-65"15,-1 6 6-15,-2-1 6 16,0 0-39-16,0 4-7 16,5-75-5-16,-3 56-2 15,-2 26 1-15,0 0 12 16,-2 46-4-16,-3 17-1 15,3 23 9 1,4 67-9-16,3-31 3 16,-3-16 5-16,37 32-5 15,-18-28-5-15,11-23 6 16,42 6-5-16,-4-33 0 16,0-21-8-16,28-11-43 15,-16-19-42-15</inkml:trace>
  <inkml:trace contextRef="#ctx0" brushRef="#br0" timeOffset="118297.21">27485 7283 28 0,'0'0'36'16,"0"0"-7"-16,0 0 36 15,0 0-56-15,0 0-9 16,0 0-6-16,0 0 6 16,0 0 1-16,0 0 1 15,0 0-4-15,3 62 1 16,9-20 2-16,5 16 0 16,2-17-1-16,-2-11-2 15,2-10 4-15,-2-18 2 16,-3 15 0-16,8-17 0 15,0-2-1-15,-1-15-4 16,18-22 4-16,-13 8-1 16,-9 12-3-16,-15 10-5 15,1 7 2-15,11 2 2 16,-2 2 3-16,-9 24 0 16,35 0-1-16,-2 22-3 15,8-9 9-15,-6-15 15 16,22-11 24-16,-14-13-7 15,-5-1-11-15,12-52-3 16,-17 3 8 0,-7-7-9-16,-27-35-8 15,0 16-11-15,-4 13-7 16,0-2 1-16,-10 24-32 16,9 20-154-16,-14 20 74 15</inkml:trace>
  <inkml:trace contextRef="#ctx0" brushRef="#br0" timeOffset="118489.2">28368 7365 45 0,'0'0'56'16,"0"0"17"-16,0 0-61 16,0 0-12-16,5 0-4 15,-3 0 5-15,1 0 0 16,-1 0 1-16,1 9-2 15,25 75 1-15,-23-15 2 16,-10 15-3-16,3-23-4 16,-24-18-98-16</inkml:trace>
  <inkml:trace contextRef="#ctx0" brushRef="#br0" timeOffset="119040.17">28657 6971 80 0,'0'0'52'15,"0"0"-26"-15,0 0-23 16,0 0-6-16,0 0 1 16,0 0 0-16,0 0 0 15,0 0 4-15,0 9-3 16,0 101 1-16,0-30 2 16,-3-19-2-16,6-3 0 15,-1-19 4-15,10-17 6 16,-2-12-2-16,14-9 2 15,0 1 6-15,29-24-8 16,-22-8-3-16,0-9 23 16,-9-17-13-16,-8 21-13 15,-11 31-14-15,4-13 10 16,-5 16 3-16,20 1-2 16,-7 57 3-1,-13-5-4-15,27-5-3 16,-3 9 4-16,-2-23 1 15,3-10 15-15,21-22 14 16,-7 3 3-16,-5-8 13 16,2-40-32-16,-11-1-10 15,-6-7 8-15,1-32-8 16,-5 14-2-16,-15 8-9 16,1 3-35-16,-6 27-45 15</inkml:trace>
  <inkml:trace contextRef="#ctx0" brushRef="#br0" timeOffset="119616.13">29528 7226 13 0,'2'0'9'15,"0"0"-9"-15,3 0 4 16,-10 0 0-16,5 0-10 15,0 0 6-15,0 0-1 16,0 1 6-16,0 9 1 16,-2 75-2-16,0-44 36 15,4-7-8-15,20-16 3 16,-20-6 44-16,53-11-39 16,-28-1-3-16,-3-1 19 15,-5-39-21-15,-7 11-20 16,-10-7-14-1,-4-16-4-15,-22 15 0 16,7 11-47-16,-38 13-43 16,4 9-32-16</inkml:trace>
  <inkml:trace contextRef="#ctx0" brushRef="#br0" timeOffset="121208.04">11752 8563 19 0,'0'0'35'16,"0"0"-1"-16,0 0-3 16,22-2-22-16,0-1 7 15,4-10 20-15,13 0-25 16,160-92 6-16,-88 42 22 16,-58 2-22-16,-32 18-11 15,-18 13-8-15,-6 13 2 16,-23 16-1-16,-1-11 4 15,-45 24-6-15,17 23 0 16,7 10 3-16,2 33-2 16,25-13 4-16,9-11-2 15,12 11 1-15,2-17 2 16,27-12 17-16,50-8 0 16,1-17 0-16,4-9-7 15,38-4-11-15,-25-24-1 16,-25 7-14-16,2-13-27 15,-26 1-36-15</inkml:trace>
  <inkml:trace contextRef="#ctx0" brushRef="#br0" timeOffset="121473.02">12763 8167 54 0,'2'-2'56'0,"0"0"-3"15,1 0 12-15,-1 1-56 16,1-3-6-16,-1 2-3 16,0 0 0-16,3 0-1 15,-10 2 6-15,5 10-5 16,5 73 1-16,10-16 0 16,-13 4-1-16,29-21 2 15,-11-15 0-15,40-7-21 16,5-15-37-16</inkml:trace>
  <inkml:trace contextRef="#ctx0" brushRef="#br0" timeOffset="121601.01">12912 7707 60 0,'-5'-3'100'0,"2"1"-62"15,1 0-10-15,0 0-13 16,-1 0-15-16,1-1-18 16</inkml:trace>
  <inkml:trace contextRef="#ctx0" brushRef="#br0" timeOffset="122400.97">13422 8273 46 0,'0'-4'32'0,"0"2"23"15,0 1-42-15,0-1-9 16,0 0-5-16,0 4 0 15,0-2 1-15,0 0 2 16,0 0-1-16,0 0-2 16,50 11 8-16,-14 24-2 15,-12-7-1-15,-5 2 3 16,-16 9-2-16,-1 2-2 16</inkml:trace>
  <inkml:trace contextRef="#ctx0" brushRef="#br0" timeOffset="124482.85">13090 11847 19 0,'0'0'15'16,"0"0"-4"-16,-3 0 1 15,-9 0 0-15,12 0 5 16,0 0-10-16,0 0-5 16,0 0-1-1,5 7-1-15,86 17 0 16,-6-22-4-16,37-13 5 16,-28-8 2-16,-27-8-1 15,-4-37 1-15,-27 8 2 16,-26 4 9-16,-6-20-3 15,-8 20 1-15,-13 13 6 16,-50 24-3-16,-1 13 1 16,8 4 19-16,-15 42-16 15,18 7-3-15,13 10 24 16,20 40-21-16,22-14-2 16,4-11 18-16,56 19-18 15,9-34-9-15,15-21 1 16,51-31-7-16,-28-7-2 15,-18-4-12-15,2-43-18 16,-34 10-39-16,-19-6-148 16</inkml:trace>
  <inkml:trace contextRef="#ctx0" brushRef="#br0" timeOffset="124872.82">14004 11910 103 0,'0'-13'77'16,"2"9"-9"-16,10 4 17 15,17-7-65-15,-10 5-1 16,3-2 16-16,127 2-18 15,-74 4-2-15,-61 43-15 16,-14-4 2-16,-2 9-18 16,-71 45-48-16,16-24-54 15</inkml:trace>
  <inkml:trace contextRef="#ctx0" brushRef="#br0" timeOffset="125480.79">13917 11612 34 0,'0'-2'32'16,"0"1"4"-16,0-3 12 15,0 2-22-15,0 0 15 16,0 0 34-16,0 0-47 16,0 4 1-16,0 11-1 15,0 78-24-15,2-31-2 16,1-21-2-16,31-5-1 15,-18-18 2-15,6-6-58 16,21-9-26-16,-4-2-12 16</inkml:trace>
  <inkml:trace contextRef="#ctx0" brushRef="#br0" timeOffset="125872.77">14013 10969 143 0,'0'0'61'0,"0"0"-30"16,0 0-19-16,0 0-9 16,0 0-3-16,0 0-1 15,0 0 2-15,0 0 0 16,0 0-4-16,0 0 3 15,0 0 0-15,27 1-2 16,-10-2-2-16,-15-11 2 16,8-6 1-16,-10-23 1 15,-3 6-1-15,1 22 4 16,-34 11-4-16,14 4 0 16,3 11 1-16,9 22 0 15,8-5 0-15,-1 3 0 16,6-3 2-16,23-11 0 15,-14-10-5-15,5-7 4 16,-12-4-5-16,2 2-56 16,-4-34 5-16,-6 12-22 15</inkml:trace>
  <inkml:trace contextRef="#ctx0" brushRef="#br0" timeOffset="127544.66">29924 6997 21 0,'-2'2'14'0,"0"0"3"16,-3-1 49-16,2 3-30 15,6-2-5-15,-3 0 1 16,0-4-31-16,5 4 3 15,4-2 4-15,140-2-3 16,-65 0-4-16,-21-15 3 16,-3-7-4-16,-24-6-1 15,-21-7 1-15,-15-24-3 16,-3 22 2-16,-23 11 4 16,-34 19-3-16,-3 7-1 15,5 4-4-15,-26 24 5 16,24 5 3-16,12 10-3 15,14 24 0-15,17-9 0 16,15-13 5-16,0 14 3 16,4-14 12-16,25-7 30 15,30-5-37-15,-1-10-10 16,6-8-3-16,30-11-11 16,-25-1-33-16,-14-2-157 15</inkml:trace>
  <inkml:trace contextRef="#ctx0" brushRef="#br0" timeOffset="127752.65">30415 6974 18 0,'2'-1'18'0,"1"-1"-19"15,-1 0-1-15,3-2 3 16,-3 8 0-16,1-4 3 15,-6 0 2-15,6 18-7 16,-1-4 2-16,66 106 7 16,-6-17-9-16,-4-38-2 15,7-26-23-15</inkml:trace>
  <inkml:trace contextRef="#ctx0" brushRef="#br0" timeOffset="127920.64">30586 6558 41 0,'-3'-2'75'15,"1"0"39"-15,0-2-80 16,-1 2-8-16,6 1-9 16,-3-1-25-1,0 4-42-15</inkml:trace>
  <inkml:trace contextRef="#ctx0" brushRef="#br0" timeOffset="128209.63">31153 7162 25 0,'0'2'29'15,"0"0"0"-15,0 9-30 16,3-7 3-16,-1-4 9 16,3 0-8-16,7 17-1 15,-9-6 2-15,16 115-1 16,-19-46 0-16,-3-22-12 15,-52 7-48 1</inkml:trace>
  <inkml:trace contextRef="#ctx0" brushRef="#br0" timeOffset="129208.57">32125 6522 61 0,'0'-1'27'15,"0"-1"-6"-15,0 0 14 16,0-2-20-16,0 8-1 16,0-4 19-16,0 0-19 15,0 0-1-15,0 0 26 16,0 0-17-16,0 0 1 16,3-4 11-1,-3-1-20-15,9 3-1 16,-4 0 13-16,-5-2-20 15,0 2-6-15,0 0-2 16,0 0 0-16,0 4-1 16,0-2 1-16,0 0 2 15,0 12-1-15,0 14 0 16,-5 41 2-16,-9-8 1 16,9-7-2-16,-17 24 0 15,20-16 0-15,-8-8 1 16,8 6 2-16,0-15-2 15,-3-10-4-15,2 2 2 16,6-10 0-16,-3-11 1 16,0-12 1-16,0 9 2 15,5-9 4-15,-5 0 5 16,0 0 3-16,0 2 13 16,0-2-22-16,0-1-5 15,0 1-3-15,0 0-2 16,0-4-24-16,0 2-160 15,0 0 43 1</inkml:trace>
  <inkml:trace contextRef="#ctx0" brushRef="#br0" timeOffset="129696.54">32260 6470 70 0,'2'0'41'15,"1"0"-2"-15,2 0-37 16,-3 0-4-16,0 0 4 16,1 0-2-16,-1 0 0 15,-4 0 0-15,2 0 2 16,-3 26 0-16,-38 121-4 15,-36 10 6-15,5-44 1 16,-2-27 1-16,-32-1 3 16,17-31 2-16,7-11 7 15,-28-10-10-15,21-14 2 16,14-17 45-16,3-4-34 16,29-7-20-16,18-14-4 15,23-42 3-15,-3 0 5 16,10 2 5-16,46-15-10 15,-13 28 1 1,8 18-3-16,31 17 2 16,-12 13 5-16,-3 4-5 15,22 24-3-15,-23 0 7 16,-4 8-1-16,11 23-5 16,-11-3 2-16,-11-11 4 15,0 15-5-15,-8-17-23 16,-9-10-177-16</inkml:trace>
  <inkml:trace contextRef="#ctx0" brushRef="#br0" timeOffset="129866.53">32330 6947 11 0,'17'0'4'15,"-15"24"-3"-15,3-8-2 16,7 9-2-16,-10 1 1 16,15-2-4-16</inkml:trace>
  <inkml:trace contextRef="#ctx0" brushRef="#br0" timeOffset="130160.51">32878 6524 52 0,'0'0'95'0,"0"0"-52"15,2-2-17-15,-2 1-24 16,0-1-2-16,0 0-2 16,0-2 6-16,0 8-7 15,5 14 3-15,36 109 5 16,-14 29-5-16,-6-39-6 16,-1-22-150-16</inkml:trace>
  <inkml:trace contextRef="#ctx0" brushRef="#br0" timeOffset="130550.49">32791 6517 55 0,'-2'-17'66'0,"0"2"-23"15,-1-2-16-15,1 3-28 16,2-1-2-16,2-71 3 15,68 62 1-15,-15 20 0 16,8 8-11-16,19 50-5 16,-20-11-3-16,-23-6 6 15,-18 24 11-15,-16-11 2 16,-2-5 2-16,-18 0-3 16,-2-12-1-16,3-5 1 15,-17 22-4-15,21-7 4 16,5-4 2-16,10 17-2 15,-3-6-1-15,8-1 0 16,-8 12 1-16,3-14 0 16,-2-10 0-16,-6 7-1 15,-2-8 3-15,-14-12 0 16,-5 4 0-16,-2-6-3 16,-10-1-19-16,-22 1-49 15</inkml:trace>
  <inkml:trace contextRef="#ctx0" brushRef="#br0" timeOffset="131048.46">33590 6055 27 0,'-2'-1'49'0,"-1"-3"-28"15,1 2 8 1,-3 0-13-16,3 0-16 15,-1 0 0-15,1 1 10 16,4-3 1-16,-2 8-7 16,3 12 8-16,78 144-1 15,-18-29-6-15,-15-18-6 16,12 45 3-16,-24-39 0 16,-33-20 6-16,-3 25-6 15,0-19-5-15</inkml:trace>
  <inkml:trace contextRef="#ctx0" brushRef="#br0" timeOffset="131772.41">24662 8987 24 0,'-3'0'13'15,"-2"0"-6"1,5 0 86-16,51 2-32 0,9 0 6 15,22 0 64-15,62 0-91 16,597 0-8 0,-176 1-6-16,123-1-24 15,-137-4 2-15,-70-1 0 16,178-38-4-16,-113 2 0 16,-55-21-2-16,163-55 2 15,-137 11 0-15,-94 14-3 16,68-16 2-16,-142 30 3 15,-92 24-5-15,-21 17 3 16,-77 33-3-16,-44-8 0 16,15 12 3-16,-34 2-9 15,-12 13-101-15,13 5 33 16,-20 0-8-16</inkml:trace>
  <inkml:trace contextRef="#ctx0" brushRef="#br0" timeOffset="135218.21">26244 9276 45 0,'0'0'23'0,"0"0"-6"16,-2-4 6-16,-5 4-3 15,7 0 4-15,-5-2-15 16,-2 2 18-16,7 0 63 16,-3 89-62-16,25-3 11 15,28 3-2-15,75 30-1 16,-4-27-1-16,-6-14-12 16,61 30-26-16,-44-32 3 15,-24-11 8-15,-9 21-5 16,-34-14-1-16,-34-14 10 15,-28 14 2-15,-6-12-1 16,-40-8 30-16,-70 20-16 16,-5-23 31-16,-60-19-29 15,36-21 7-15,19-7 9 16,-26-13-13-16,43-14-6 16,34-14-13-16,31-46-16 15,39 3-5-15,4-9-18 16,87-52-5-16,8 31-37 15,11 26-159-15,63 16 55 16</inkml:trace>
  <inkml:trace contextRef="#ctx0" brushRef="#br0" timeOffset="135635.19">27656 9968 116 0,'0'0'26'0,"0"0"-2"16,3-2 32-16,6 2-41 15,10-4-10-15,-7 2-3 16,8 0-2-16,129-20-1 16,-55 20-1-16,4-20-2 15,-26 20-4-15,-14-18-1 16,2-10 7-16,-26-7 2 15,-15-2 2-15,-16-23 3 16,-6 12 3-16,-26 18 38 16,-57 19-13-16,-3 10 6 15,2 6 53-15,-36 44-55 16,44 7-5-16,24 11 17 16,43 39-33-16,9-18-1 15,6-14-5-15,50 14-8 16,4-23 10-1,68-5-3-15,-9-27-1 16,2-23 2-16,50-10-11 16,-38 0-19-16,-22-31-144 15,20-20 23-15,-42 0-42 16</inkml:trace>
  <inkml:trace contextRef="#ctx0" brushRef="#br0" timeOffset="136241.15">30966 9728 67 0,'-22'5'53'0,"20"-5"-15"15,-10 0 111-15,9 0-57 16,-6 0-19-16,9 0 7 16,0 0-60-16,0 0-8 15,0 0-6-15,115-15 2 16,-16 14-3-16,-5-12-5 15,50 0 1-15,-24 9 0 16,-24-11-68 0,3 13-39-16,-39 0-53 15</inkml:trace>
  <inkml:trace contextRef="#ctx0" brushRef="#br0" timeOffset="136416.14">30583 10128 53 0,'0'0'84'0,"0"0"6"15,0 0 22-15,3 9-87 16,23-5-15-16,6-2-14 16,30 5-39-16,296 30-64 15</inkml:trace>
  <inkml:trace contextRef="#ctx0" brushRef="#br0" timeOffset="136756.12">32847 9718 89 0,'0'0'71'16,"0"-1"-21"-16,0-7-4 16,0 6-19-16,0 0-24 15,0 1 1-15,0-5 2 16,-36 10-5-16,-123 39-3 15,48 5 3 1,20 43-2-16,33-15 2 16,29-7-3-16,27 11 3 15,4-22 0-15,42-21-1 16,61-18 0-16,1-18 2 16,5 3 28-16,50-34 25 15,-36-9-1-15,-24-15 45 16,0-57-50-16,-38 8-14 15,-39 9-28-15,-27-22-8 16,-30 40-26-16,-112 5-93 16,-16 30-98-16</inkml:trace>
  <inkml:trace contextRef="#ctx0" brushRef="#br0" timeOffset="137873.06">18624 8652 47 0,'0'2'13'16,"0"8"4"-16,-2-10 110 16,-8 0-41-16,10 0-24 15,0 0-35-15,0 0-23 16,0 0 4-16,22-15 26 16,305-127-15-16,-22 36 1 15,-4 10 20-15,161-46-31 16,-77 19 0-16,-48 12 5 15,76-27-7-15,-114 40-5 16,-78 29-2-16,-50 11-20 16,-78 26-54-16,-49 14-262 15</inkml:trace>
  <inkml:trace contextRef="#ctx0" brushRef="#br0" timeOffset="138496.01">20758 12561 70 0,'-3'2'24'16,"1"0"27"-16,0 0 150 16,-1 0-119-16,6-1-35 15,-3 3 28-15,31-36-59 16,12-5-1-16,267-219-7 16,94-57-11-16,-62 62-1 15,115-106 6-15,-103 61-1 16,-71 39 1-16,21-16-6 15,-107 103-31-15,-70 66-152 16,-52 45 63-16,-44 31-9 16</inkml:trace>
  <inkml:trace contextRef="#ctx0" brushRef="#br0" timeOffset="139367.97">28503 6588 102 0,'-10'0'87'0,"10"0"-33"16,0 0-49-16,0 0 5 16,0 0 16-1,36-28-23-15,3 2 0 16,11-10-5-16,333-245 1 16,-116 88-1-16,-60 42 0 15,36-39 2-15,-58 34-2 16,-31 18-1-16,31-23 5 15,-50 42-2-15,-32 31-7 16,0 8-3-16,-38 32-13 16,-26 20-86-16,-37 26 27 15</inkml:trace>
  <inkml:trace contextRef="#ctx0" brushRef="#br0" timeOffset="143024.31">20178 9239 5 0,'0'0'8'15,"0"0"-6"-15,0 0-3 16,0 0 4-16,0 0 14 15,0 0-13-15,0 0 0 16,-2 1 37-16,2 5-26 16,2 61-3-16,44-28 4 15,60 11-11-15,7-20-1 16,17-15-2-16,96-11 6 16,-34-3 1-16,-16-2 21 15,83-48-6 1,-44 5-5-16,-25-9 35 15,62-54-24-15,-57 6-9 16,-29-1 6-16,31-73-23 16,-45 21-3-16,-20-5 1 15,32-86-3-15,-47 31 0 16,-37 19-13-16,-25-70-6 16,-43 55-21-16,-12 30-13 15,-99-88 43-15,-9 46 1 16,-19 35-18-16,-97-35 18 15,12 55 8-15,3 27-3 16,-94-25 4-16,67 46 1 16,42 29-3-16,-57-6 3 15,49 16 2-15,24 11-3 16,-79-4 1-16,55 25 1 16,43 14-1-16,-2 3-1 15,55 12 0-15,34 10 2 16,26-1-1-16,15 1 0 15,12-2 0-15,16 9-1 16,-4 2 1-16,5-2-3 16,-17-5 3-16,-10 5 1 15,29 2-1-15,-51-2 1 16,27 0-1-16,-2-1 0 16,-18 1-1-16,6 0 1 15,2 4 0 1,-8-2 0-16,11 0 1 15,2-2 1-15,-18 0-4 16,1 0 0-16,5 0 6 16,-27-9-7-16,13 9 1 15,11-16 4-15,-14 16-3 16,14-21-17-16,0 22-91 16</inkml:trace>
  <inkml:trace contextRef="#ctx0" brushRef="#br0" timeOffset="143656.26">19526 4867 25 0,'3'-2'56'0,"-1"0"-40"15,0 0-8 1,1-2-6-16,-6 3-3 16,3-1 0-16,0 0-2 15,0 0 2-15,0 4-1 16,0-2 3-16,-62-11-2 15,-22 11 2-15,-10 1-2 16,-55 24 2-16,31-10-1 16,27-2-1-16,6 0 2 15,28-10 0-15,23 16-2 16,5-17 2-16,27 0-4 16,-6 13 0-16,-4 12 4 15,10-1 0-15,0 21-1 16,4 53-1-16,34-7 0 15,-12-5 9-15,53 42 8 16,7-20 4-16,10-19 8 16,60 24-14-16,-29-35-6 15,-19-16 21-15,12-1-22 16,-41-26 0-16,-24-13 10 16,-22-9 1-16,-26-13 0 15,7 7 11 1,-10-7-17-16,1 0-7 15,1 2-3-15,-1-2-1 0,-1-1-3 16,3 1 2 0,-3 0 1-16,1-2-31 15,2 0-150-15</inkml:trace>
  <inkml:trace contextRef="#ctx0" brushRef="#br0" timeOffset="145720.15">9462 5894 20 0,'0'0'19'16,"0"0"55"-16,0 0-25 15,0 0-11-15,32 0 10 16,30 0-36-16,20 0-3 16,368 1 4-16,-46-2-2 15,-137-1 1-15,-84 0 11 16,-44-2-8-16,-57 2-1 16,-41 0 15-16,-39 1-20 15,15 1 1-15,-14-2-4 16,-1 2-6-16,10 0 2 15,-10-2-56-15,1 2-47 16,-1 0-34-16</inkml:trace>
  <inkml:trace contextRef="#ctx0" brushRef="#br0" timeOffset="146473.1">11507 5503 15 0,'0'2'26'0,"0"0"-8"15,0-4 2-15,0 2 34 16,0 0-25-16,0 0 1 16,0 0 37-16,12 0-51 15,17 0-9-15,243-2 0 16,96-43-5-16,-77 25-1 15,-48-8 30-15,16-4 5 16,-85 6 1-16,-69 11 18 16,-52 0-36-16,-50 14-3 15,11 1 5-15,-9-2-17 16,-3 2-7-16,3 0 3 16,-2-2-12-16,-1 2-78 15,0 0 40-15,1 0 1 16,11 0-55-16,-11-2 61 15,-1 2 9-15,0 0-28 16,3 0 20-16</inkml:trace>
  <inkml:trace contextRef="#ctx0" brushRef="#br0" timeOffset="149064.98">17287 2980 11 0,'0'0'20'0,"34"10"20"15,9-1-27-15,10 2-3 16,12 2 3-16,33 0-12 15,386 82 8-15,-162-50 34 16,-9-34-12-16,-94-11-12 16,-53-2 22-16,21-56-13 15,-40 14-9-15,-29-14-15 16,19-59-2-16,-43-4-1 16,-17 4-3-16,-5-60 4 15,-24 47 0-15,-19 12-2 16,-10-40 0-16,-16 30-1 15,-1 26 1-15,-41-34 1 16,-6 30-1-16,-20 13 1 16,-65-17-1-16,17 28 1 15,2 19-3-15,-48-2 3 16,20 26-2-16,4 18-2 16,-57 19 5-1,28 1 1-15,30 2-5 16,-44 53 4-16,45-5-6 15,13 10 1-15,-34 44 2 16,31-14 0-16,18-2 3 16,-33 47-3-16,35-24 1 15,12-13 2-15,-25 40-4 16,10-23 1-16,17-6 3 16,-21 15-4-16,35-42-8 15,20-17-75-15,14-9 8 16,12-17-7-16</inkml:trace>
  <inkml:trace contextRef="#ctx0" brushRef="#br0" timeOffset="152128.37">2684 5596 22 0,'0'0'4'15,"0"0"-1"-15,0 0 10 16,0 0 0 0,0 0 1-16,0 0 11 0,0 0-7 15,0 0-2 1,0 0 12-16,0 0-24 16,0 0-2-16,0 0 2 15,41-26-3-15,-10 17 1 16,6-4 7-16,30-4-2 15,-5 4 1-15,8-2 6 16,50-17-5-16,-21 4-4 16,-5 0 0-16,31-11-6 15,-24 8 2-15,-14 12 2 16,38-20 2-16,-24 9-3 16,-12 1-6-16,14 10 7 15,-24 2-3-15,-21 4-3 16,19-4 1-16,-12 8 4 15,-2 7-4-15,40-24 1 16,-21 23 3-16,-3-16 2 16,20 17-3-16,-25-17-5 15,-11 18 3-15,31-25 5 16,-17 24-3-16,-17-21-5 16,7 14 4-16,-14 7-2 15,5-13 7 1,14 13-6-16,-9-16 1 0,-6 16-3 15,23-9 3-15,-13 9 1 16,-4-11-1 0,26 11 2-16,-17-9-1 15,-15 9-1-15,23-7-1 16,-22 7 1-16,-6 0-1 16,30 0 4-16,-10 0-3 15,-2-7-2-15,43 7 3 16,-26 0-3-16,-17-1 4 15,4-5 0-15,-33 6-1 16,-15-1-4-16,-9-9 4 16,-5 11-3-16,-9-1 5 15,6 2-3-15,-6-2 1 16,-3 2-2-16,5 0-1 16,-5 0-1-16,4 0-1 15,-4 0 3-15,17 2 2 16,-17 9 8-16,15 26-9 15,-13 0-1-15,0 14 2 16,10 23-3-16,-12-11 2 16,5-7 2-16,15 26-2 15,-18-15 0 1,15-10-2-16,-8 33-1 16,-6-16 3-16,18-7 0 15,-18 17 2-15,28-17 2 16,-28-6-6-16,13 30 3 15,-11-9 0-15,17-15-1 16,-3 30 1-16,-7-19-1 16,5-3-2-16,-3 21-2 15,-9-16 3-15,17-5 8 16,-17 27-7-16,16-26-1 16,-16-18-1-16,-5 9 2 15,15-9 0-15,-11-8 0 16,8 17-1-16,-12-19 1 15,22-13 3-15,-20 5-3 16,13-9-2-16,-13-5-1 16,1-2 2-16,-1-7 3 15,0-6-1-15,3-9 0 16,-5 9 0-16,3-9 9 16,-3 0-2-16,0 0 4 15,0 2 14-15,0-2-15 16,0 1-8-16,-41-1 0 15,-41 17-2-15,-2-17 0 16,0-1 2-16,-49 20-2 16,28-19-1-1,8 11 0-15,-37-11 2 16,28 14 0-16,19-12-2 16,-14 28 2-16,17-17-4 15,7 1 2-15,-34 3 2 16,18 1-1-16,4-5-1 15,-32 4 1-15,37-2-1 16,10-2-1-16,-23 11 2 16,18-10-5-16,14-3 1 15,-26 4 6-15,16-2 0 16,3-4-4-16,-39 13-1 16,13-5 2-16,18 0 3 15,-18 1-3-15,25 2-3 16,13 2 3-16,-17 3 1 15,10-14 2-15,14-12-4 16,3 20 1-16,6-10 1 16,6 4 1-16,-25 7-1 15,13-11-3-15,11-3 1 16,-28 14 1-16,0 0 2 16,-1-3 1-16,-38 3-4 15,29-7 0 1,20-2 4-16,-11-3 0 15,20-1 3-15,7-2 17 0,10 8-9 16,0-13 0 0,9 11 18-16,3-11-10 15,17 0 1-15,-8-2 24 16,5 2-27-16,-12-2-3 16,17 0 0-16,-19-8-17 15,19-3 1-15,-34-19 0 16,20 12-1-16,-3-5-1 15,-14-14 1-15,12 0 2 16,9-4-7-16,-7-30 4 16,5 10 0-16,-7 1-1 15,-12-23 6-15,9 10-5 16,-5 8-20-16,-18-35 18 16,1 14-1-16,-1 10-2 15,-8-27 0-15,7 20 3 16,-12-29 0-16,15 23 0 15,12 14-5-15,-5-27 4 16,14 17 2-16,0 6-6 16,-2-14 3-16,8 19 4 15,6 7 1-15,-2-13 1 16,7 19-2-16,-17 12 0 16,20-7 0-1,-20 12 0-15,22 7 2 16,-12-1 0-16,8 14-1 15,4 6 0-15,-5-1-1 16,5 17 0-16,0-5 0 16,-5 3 2-16,0 2 1 15,0-5 1-15,5 3-4 16,0 2-1-16,0 0-3 16,0 0 4-16,0 0 2 15,0 4 1-15,0-2-2 16,0 0 0-16,0 0-6 15,0 0-4-15,0 0-6 16,0 0-36-16,0 0 14 16,0 0-12-16,0 0-115 15,0 0 66-15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080" units="cm"/>
          <inkml:channel name="Y" type="integer" max="10240" units="cm"/>
          <inkml:channel name="F" type="integer" max="1023" units="in"/>
          <inkml:channel name="T" type="integer" max="2.14748E9" units="dev"/>
        </inkml:traceFormat>
        <inkml:channelProperties>
          <inkml:channelProperty channel="X" name="resolution" value="393.73602" units="1/cm"/>
          <inkml:channelProperty channel="Y" name="resolution" value="393.69473" units="1/cm"/>
          <inkml:channelProperty channel="F" name="resolution" value="99.90234" units="1/in"/>
          <inkml:channelProperty channel="T" name="resolution" value="1" units="1/dev"/>
        </inkml:channelProperties>
      </inkml:inkSource>
      <inkml:timestamp xml:id="ts0" timeString="2020-03-04T05:47:24.4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4325 2018 108 0,'0'0'48'16,"-3"-3"1"-16,1-1 28 15,0 4-59-15,-1-4-8 16,1 2-4-16,-3 1-5 15,0-1-3-15,10-2 3 16,-5 8 3-16,0-4 14 16,0 0 33-16,5 20-27 15,21 6-4-15,-9 10 28 16,46 23-25 0,4-9-6-16,12-3 4 15,56 18-11-15,-5-11-7 16,-5-6 1-16,65 8-5 15,-39-9 1-15,-21-1 1 16,12 34 1-16,-43-9-4 16,-15 14 4-16,-31-19-1 15,-17-7 1-15,-17 25 2 16,-16-15 8-16,-6-14 10 16,-35 16-16-16,-5-15 2 15,-20-11 6-15,-57-8-11 16,9-19-1-16,3-14 6 15,-65-8-2-15,26-3-4 16,27-17 2-16,11-51-3 16,66-3-4-16,43-32 5 15,58 27-1-15,19 21-2 16,101-8 0-16,-22 14 1 16,-7 19-2-16,27 18-11 15,-51 17-23-15,-46-2-83 16,-21 3 31-16,-58 2-16 15,19-1-139-15</inkml:trace>
  <inkml:trace contextRef="#ctx0" brushRef="#br0" timeOffset="1024.14">6860 1918 38 0,'0'0'50'16,"0"0"-6"-16,0-4 33 15,0-5-43-15,0 5-13 16,0-3-13-16,0-4-9 16,2-27 4-16,1 29 12 15,14 18 0-15,-15 27-3 16,36 16 5 0,3 50-7-16,-2-12-5 15,-8-3 4-15,10 51-8 16,-12-25-2-16,-12-22 3 15,-15 13 2-15,1-33 0 16,-6-13-4-16,-62-8 0 16,17-15 4-16,-10-12 3 15,-38-21-4-15,14 1-3 16,10-6 0-16,7-50 1 16,22 16-1-16,31-7-1 15,12-25-1-15,2 17-1 16,58 18 7-16,32 10-8 15,-6 13-1-15,-1 11 15 16,45 0-8-16,-25 20 4 16,-16-1 12-16,32 29-13 15,-20-1-4-15,-15-6 2 16,3 3-2-16,-19-14-2 16,-20-9 3-16,1-3 0 15,-17-8-3-15,-3-9 2 16,5 3-24-16,-14-4-75 15</inkml:trace>
  <inkml:trace contextRef="#ctx0" brushRef="#br0" timeOffset="1431.12">4748 3888 33 0,'0'0'37'0,"0"0"79"15,0 0-48-15,0 0 4 16,0 0 39-16,0 0-66 16,36 2-8-16,-5 0 42 15,292 15-32-15,-83-16-12 16,-33 1 25-16,111-24-42 16,-37-2-8-16,101-19-9 15,-78 10 1-15,-45 8 0 16,52-3 0-1,-80 2 0-15,-56 4-2 16,5-4 0-16,-66 11-2 16,-37 6-5-16,-27 7-15 15,-21 0-42-15,-29-9-196 16,2 11 72-16</inkml:trace>
  <inkml:trace contextRef="#ctx0" brushRef="#br0" timeOffset="2313.06">5710 4478 45 0,'-5'0'131'16,"-11"0"-44"-16,16-2-19 15,0-7-1-15,-12 7-58 16,9 0-4 0,3-5 26-16,-58-25-9 15,56 30-9-15,-8 2 36 16,10 9-29-16,22 10 39 16,29 22-39-16,4 4-11 15,0-8 0-15,49 7-8 16,-15-8-3-16,-3-3 2 15,27 17 1-15,-24-10 1 16,-19-3-2-16,19 17 1 16,-29-2-1-16,-17 4 5 15,-23 25-3-15,-18-8-1 16,-4-12 8-16,-63 25 14 16,5-23 40-16,-49 4-41 15,16-20-5-15,-1-16 21 16,-39-18-23-16,35-9-5 15,26-2-2-15,9-39-7 16,25-12-5-16,28-8-13 16,10-38 1-16,10 13-30 15,33 21-191-15,53 1 62 16,-9 23-22-16</inkml:trace>
  <inkml:trace contextRef="#ctx0" brushRef="#br0" timeOffset="2854.03">6910 4625 78 0,'10'0'67'15,"-8"-2"16"-15,-2-7 39 16,0 7-101-16,0-9-11 15,0 9-7-15,0-8 0 16,0 9 1-16,0-18 7 16,5 73-11-16,7 0 0 15,-9 0 3-15,35 31-3 16,-21-19-2-16,2-20 2 16,27-11 0-16,-5-20 2 15,-3-13 5-15,18-4-7 16,-13-27 0-16,-2-12 3 15,2-52 7-15,-12 14 4 16,-16 9 22-16,-8 3-20 16,-2 24-11-16,0 23-10 15,7 20 4-15,-3 1 0 16,-4 42 3 0,36 37-1-16,-12-9-3 15,12-8-5-15,31 12 5 16,-14-27 0-16,14-22 1 15,-10-15 3-15,3-9 6 16,29-26-1-16,-17-19 0 16,-29-18 12-16,-12-66-7 15,-31 14 23-15,-3 7 39 16,-21-12-59-16,5 42-12 16,-13 30-14-16,-16 14-46 15,7 15-76-15</inkml:trace>
  <inkml:trace contextRef="#ctx0" brushRef="#br0" timeOffset="3527.99">9239 3475 28 0,'0'0'33'15,"0"0"-3"-15,-3 0 90 16,-4 0-58-1,7 0-13-15,-2 0 36 16,-10 0-51-16,12 0 4 16,-53 0 34-16,53 0-43 15,0 0-11-15,2 11 18 16,46-9-16-16,-2 0 18 16,38-4-29-16,3 0-9 15,-5-11 2-15,26 0-4 16,-31 0-1-16,-10 0-18 15,53-20-14-15,-14 3-15 16,-29 9-112-16,-24 20 23 16,-50-1-3-16</inkml:trace>
  <inkml:trace contextRef="#ctx0" brushRef="#br0" timeOffset="3747.98">9340 3933 63 0,'-3'0'20'0,"-9"0"94"16,12 0-21-16,0 0-7 15,0 0 10-15,0 0-68 16,0 0-6 0,0 0-5-16,17 0-16 15,130-4 0-15,41-29-2 16,-32 12-14-16,-17-1-161 15,35-14 30-15</inkml:trace>
  <inkml:trace contextRef="#ctx0" brushRef="#br0" timeOffset="4241.95">11084 3297 34 0,'2'0'42'15,"3"0"114"-15,0 0-70 16,-3 0-17-16,-2-4 2 16,0 0-57-16,0 2-7 15,0 0-5-15,0 4-2 16,-2-19 3-16,-13 17 5 15,-18 43-2-15,-1 2-7 16,7 7 9-16,-1 47-5 16,11-12-4-1,12-11 0-15,3 14 1 16,4-20-1-16,3-19 7 16,52-9-4-16,-6-25-2 15,21-13 5-15,65-8-5 16,-17-15 7-16,-16-12 57 15,33-60-15-15,-38 1 56 16,-18-21-56-16,-42 21-17 16,-37 18-27-16,-21-19-3 15,-5 26-1-15,-17 14-1 16,-26 9 0-16,9 21 1 16,3 17-54-16,-25 3-53 15,15 2-60-15</inkml:trace>
  <inkml:trace contextRef="#ctx0" brushRef="#br0" timeOffset="5375.86">13241 3563 31 0,'-21'0'49'16,"21"0"10"-16,-3-2 62 15,-4 2-78-15,7 0-7 16,0 0 15-16,0 0-35 15,0 0-5-15,0 0 7 16,-34-2 2-16,34 2 19 16,0 0 29-16,96-11-45 15,1 9-2-15,9-19 5 16,59 6-23-16,-30 1-6 16,60-22 3-16,-46 8-1 15,-26 6-79-15,-3 5-7 16,-45 2-22-1,-39 14-135-15</inkml:trace>
  <inkml:trace contextRef="#ctx0" brushRef="#br0" timeOffset="5647.84">13340 3979 36 0,'0'0'28'16,"0"0"45"-16,0 0-37 15,0 0 21-15,0 0 127 16,0 0-117-16,17 4-20 16,-3-2-3-16,210 0-41 15,-56-4 1-15,22-30-4 16,-46 19-3-16,-26-2-5 15,12 6-31-15,-34-4-32 16,-31 6-146-16,-4-27 83 16</inkml:trace>
  <inkml:trace contextRef="#ctx0" brushRef="#br0" timeOffset="6058.73">14492 3185 57 0,'0'-2'100'0,"0"0"-35"15,0 0 9-15,0-1 47 16,0 6-85-16,0-3-15 16,0 0-7-16,0 0-11 15,0 0-2-15,0 0 4 16,-41-3-8-16,41 1 9 15,0-2-4-15,39 17 0 16,6 8 5-16,61 23-6 16,-12-5-1-16,-20-3 0 15,23 10-3-15,-30-5 5 16,-14-4 2-16,-3 23-4 16,-18-6 4-16,-18-6 38 15,-11 45-8-15,-6-9-6 16,-26-2-5-16,-45 26-22 15,2-23-1-15,-32 14-1 16,25-29 1-16,19-16-35 16,7-7-45-1,24-17-49-15</inkml:trace>
  <inkml:trace contextRef="#ctx0" brushRef="#br0" timeOffset="7613.93">16546 3025 73 0,'0'0'50'0,"0"0"43"16,0-2-63-16,0 0-17 15,0-2-3-15,2 1-12 16,-2 1 0-16,0-2-1 15,3 2 13-15,-3-11 5 16,5 34 22-16,-10 66-15 16,-7 6-14-16,9-5 16 15,-18 31-18-15,18-24-6 16,-18-14-1-16,16 14 1 16,-5-26-1-16,8-19 4 15,4-9-3-15,1-24 0 16,9-8 20-16,-3-7-1 15,20-4-14-15,12-24-1 16,46-59-3-16,-13-10 1 16,-2 0-5-16,29-59 4 15,-24 38 2-15,-24 27 39 16,-21 22-16-16,-20 30-14 16,-10 24-16-16,15 9 0 15,-15-11 2-15,1 15 1 16,16 0 2-1,-7 35-2-15,-10 27-1 16,20-8 4-16,-10 3-4 16,10 23 2-16,-10-16 2 15,2-5 2-15,5 16-4 16,1-19-1-16,-6-19-2 16,20 5 0-16,-10-17 3 15,-5-12 4-15,0-11 1 16,-9-1 12-16,4-2 35 15,13-25-30-15,4-12 18 16,8-58-23-16,-11 8-13 16,-1-1 21-16,4-38-22 15,-16 29-3-15,-3 23 0 16,-3 3 1-16,-4 33-2 16,17 20-27-16,-20 17-55 15,-2-13-65-15,2 13-219 16</inkml:trace>
  <inkml:trace contextRef="#ctx0" brushRef="#br0" timeOffset="7910.9">18112 3252 77 0,'0'0'26'16,"0"4"88"-16,0-3-50 15,0 1-18-15,0 0 10 16,0 0-38-16,0 0-4 16,0-4 22-16,0 2-2 15,0 0-2-15,65 2 6 16,41 2-27-16,-10-8-9 15,-5 2-4-15,49-22 1 16,-32 13-28-16,5-4-36 16,-38 7-31-16,-27 7-149 15</inkml:trace>
  <inkml:trace contextRef="#ctx0" brushRef="#br0" timeOffset="8167.9">18090 3691 83 0,'0'0'68'0,"0"0"50"16,0 0-25-16,0 0 35 16,0 0 41-16,12 4-103 15,10-2-29-15,12-1-26 16,281 1-10-16,-111-4-1 15,-16 1 1-15,-63-1-1 16,-39-10-25-16,-23 11-31 16,-32-16-36-16,-11 17-156 15,-6 0 84-15</inkml:trace>
  <inkml:trace contextRef="#ctx0" brushRef="#br0" timeOffset="12864.71">21705 2459 103 0,'0'0'71'16,"0"0"5"-1,3-3 45-15,4-7-88 16,-5 9-17-16,8-9-6 16,-7 3-8-16,64-42-4 15,-65 27 1-15,1 22 4 16,1 0-1-16,9 0 5 16,-57 21-4-16,-23-1 3 15,-37 23 12-15,-122 29-13 16,19-7-3-16,5-11 4 15,-79 8-6-15,67-23 1 16,46-9 2-16,21-1-4 16,63-10 1-16,38-8-1 15,41 4 2-15,10 0-1 16,50 2-1-16,138 9 3 16,16-8-3-16,10-7 0 15,113-1 1-15,-68-8 0 16,-47 22-2-16,9-2-1 15,-82 0 1-15,-50-3 6 16,-46 7-3-16,-31-4 1 16,-17 1 3-16,-67 20-5 15,-37-4 1-15,-18 0 1 16,-100 28 1-16,25-4-4 16,19-9-5-1,-53 26 7-15,68-15-1 16,52-11 0-16,41 31-3 15,51-16-1-15,19-9 5 16,79-4 3-16,20-15 0 16,24-15 23-16,95-8-7 15,-28-8-5-15,-9-9-4 16,59-2-12-16,-47-12 2 16,6-2-1-16,-73 2 1 15,-52 0 1-15,-35 3-7 16,-25 8-42-16,-12 1-234 15</inkml:trace>
  <inkml:trace contextRef="#ctx0" brushRef="#br0" timeOffset="13487.66">20965 4563 78 0,'0'-1'75'0,"0"-1"62"15,0-2-75-15,0 2-10 16,0 0 32-16,0 0-58 16,0 4-8-16,0-2-6 15,0 0-10-15,0 0 36 16,-27 2-14-16,-9 22-10 15,-7 4 9 1,-17 30-16-16,14-12-7 16,10-3-1-16,0 22 0 15,24-16 2-15,9-14 1 16,1 15-1-16,-3-11-1 16,10 0-3-16,31-7 1 15,0-13-17-15,7-18-180 16,32 11 45-16,-17-12-26 15</inkml:trace>
  <inkml:trace contextRef="#ctx0" brushRef="#br0" timeOffset="13994.11">20967 4316 60 0,'2'0'61'16,"1"0"66"-16,-1 0-88 0,1 0-14 15,-6 0-8-15,3 0-18 16,0 0 1 0,0 0-2-16,0 0 0 15,0 0 1-15,-26 2 2 16,11 7-4-16,13 2 0 15,0 2 2-15,4 8 0 16,0-12 2-16,30-5 12 16,-8-2-6-16,0-4 3 15,-3-7 29-15,-4-12-17 16,-14 2-14-16,9-1-5 16,-17-4-5-16,2 22 0 15,-4-9 4-15,-36 13-3 16,19 7-1-16,2 2-4 15,20 15 1-15,-3-5 4 16,3-5 7-16,4-3-3 16,3-11 1-16,2-2 26 15,22-2-13-15,-27-11 34 16,20-11-34-16,-17 0-7 16,-5 2-8-16,-5 3-3 15,-17 17-3-15,5-16-105 16,-19 18-5-16,5 1-26 15</inkml:trace>
  <inkml:trace contextRef="#ctx0" brushRef="#br0" timeOffset="14336.08">21325 4854 53 0,'3'0'24'16,"-1"0"51"-16,-4 0-36 15,2 0-18-15,0 0 10 16,0 0-17-16,0 0 3 15,0 0 46-15,0 0-1 16,0 0 8-16,17 11 22 16,67-11-86-16,-2-2-4 15,-3-11-2-15,22 0 2 16,-26 2-16-16,-22 1-97 16,-5 9 24-16,-44-1-19 15</inkml:trace>
  <inkml:trace contextRef="#ctx0" brushRef="#br0" timeOffset="14541.07">21232 5131 47 0,'0'2'213'15,"0"1"-88"-15,0-1-6 16,0 2 60-16,28-2-150 15,-3 0-23-15,13-2-5 16,193-2-18-16,-84-26-139 16,-39 13 22-16,-38-4-39 15</inkml:trace>
  <inkml:trace contextRef="#ctx0" brushRef="#br0" timeOffset="15322.03">22266 4696 48 0,'0'-2'79'0,"0"0"120"15,0 0-89-15,0 0-21 16,0 0 21-16,0-1-86 16,0 1-11-16,0 4-8 15,0-2-6-15,0 0 2 16,-3-23 0-16,3 23 2 15,-2 23-3-15,0 47 0 16,-20-7 1-16,20 1-2 16,-1 19 1-16,1-16 3 15,-3-9-122-15,-17 9-52 16,20-19-35-16</inkml:trace>
  <inkml:trace contextRef="#ctx0" brushRef="#br0" timeOffset="16310.97">20806 1950 83 0,'0'0'84'16,"0"0"76"-16,0 0-102 16,5-4-13-16,-5 4-9 15,0-4-33-15,0 4-6 16,0-4-1-16,0 8 3 15,2-28-1-15,5 24 4 16,-4 60-2-16,-1 1 2 16,-4 8 4-16,-8 44-6 15,-4-12 0-15,-1-12 3 16,-9 19-4-16,3-41 2 16,1-24 4-16,8-15-4 15,10-19-1-15,-22-5 3 16,21-29 2-16,1-14 17 15,4-18-4-15,10-61-20 16,-9 5-1-16,30 5 8 16,-18-30-2-1,4 40 13-15,0 29 27 16,3 17-38-16,-8 28-4 16,-11 7-5-16,11 13-1 15,-11-7 6-15,16 15-2 16,-9 0 0-16,9 20 3 15,27 5-1-15,-6 7-1 16,4-1 0-16,21 21 1 16,-10-6-1-16,-12-5 1 15,5 3 1-15,-14-20 0 16,-12-13-1-16,-20-13 2 16,15 11 21-16,-15-9 113 15,20 11-99-15,-10-15-33 16,2-69-6-16,3 5 2 15,3-4-1-15,4-38 1 16,-12 16 2-16,2 21-9 16,-12-3 5-16,18 27 0 15,-18 25-122-15,-2 20-31 16,3-4-47-16</inkml:trace>
  <inkml:trace contextRef="#ctx0" brushRef="#br0" timeOffset="17655.07">23286 2621 60 0,'5'0'41'15,"-3"0"-11"-15,0 0-6 16,1 0-23-16,-1 0-1 15,-4 0-2-15,2 0 2 16,0 0 0-16,0 0-2 16,0 0 5-16,-3 77 2 15,-33-12 8-15,-17 39 0 16,3-15 3 0,-5-11-5-16,-37 10-9 0,20-25-1 15,9-15 15-15,-9 6-11 16,17-17 5-1,16-12 58-15,-6-12-18 16,11-11-6-16,8-1 0 16,-6-8-32-16,3-4-6 15,3-13 10-15,0-29-16 16,11 3 0-16,13 0 3 16,-1-21-3-16,6 19-2 15,-1 13 0-15,44 0 2 16,-10 7 0-16,12 8-1 15,43 0 2-15,-21 7 0 16,-17 8-4-16,2 7 2 16,-14 4 0-16,-9 11 1 15,18 28-1-15,-11 0 3 16,-8 5 0-16,10 21-3 16,-12-13 0-16,-8-7 1 15,11 5 1-15,-11-11 2 16,-4-8-4-16,-5-3 2 15,-10-26 1-15,8 11-4 16,-8-13-17-16,1-1-134 16,11 14 34-16</inkml:trace>
  <inkml:trace contextRef="#ctx0" brushRef="#br0" timeOffset="18055.05">23620 3051 42 0,'0'-2'97'0,"0"0"-73"16,0 0-14-16,0 1-10 16,0-1 3-16,0-2-3 15,0 2 15-15,0 4 15 16,0-2 13-16,0 0 32 16,-2 93-63-16,-22-37 0 15,21-2 9-15,-33 18-18 16,34-16-2-16,-25-11-3 15,25-2 3-15,-3-14 0 16,3-6-1 0,4-5-1-16,17 3 0 15,-2-6-50-15,24-2-44 16,2-12-42-16</inkml:trace>
  <inkml:trace contextRef="#ctx0" brushRef="#br0" timeOffset="18687">23582 2843 29 0,'0'0'50'0,"0"0"36"15,0 0-55-15,0 0 7 16,0-4 31-16,0-2-43 16,0 4-5-16,0-5 0 15,4-41-20-15,-1 46 1 16,-3-9-5-16,2 11 4 16,-2-17-4-16,0 15 2 15,0 0 0-15,0-2-4 16,0 4 3-1,0 0 3-15,0 8 3 16,3 5-6-16,-1 20 1 16,24-7 1-16,-13-9-1 15,23-6 1-15,-5-9 0 16,-5 13 19-16,-23-11 0 16,14-4-12-16,-1-4 0 15,-4-46-2-15,-9 16-2 16,-1 3 2-16,-4 3-2 15,-1 9-4-15,-1 17-4 16,4-3 4-16,-3 1 0 16,-4 4-1-16,-27 28 3 15,13 2-4-15,-6 5 0 16,18 2-1-16,4-11 3 16,2-11-5-16,1-13 10 15,2 2 1-15,0 5 16 16,31-13 26-16,-19-5-5 15,5-4-25-15,5-35-4 16,-8 9 4-16,-11 7-1 16,-1 0-18-16,0 14-28 15,-18 16-31-15,4-2-41 16,-15 8-164 0</inkml:trace>
  <inkml:trace contextRef="#ctx0" brushRef="#br0" timeOffset="19608">24464 2850 109 0,'0'0'180'16,"0"0"-103"-16,-2-2-28 16,2 0-23-16,0 0-30 15,0 1 0-15,0-3-2 16,0 8 5-16,0-4 2 15,-19-4 0-15,-5 50-1 16,4-5 1-16,8 10 2 16,10 8-4-16,-8-12 0 15,10-19-2-15,3 1 4 16,-1-10 2-16,29-4-4 16,25-13 4-16,4 1 0 15,-2-6 2-15,16-46-4 16,-19 8 4-16,-11-7 5 15,-8-39 0-15,-14 16 32 16,-10 9 60-16,-10 10-72 16,17 21-11-16,-16 29-20 15,-3-13-1-15,4 11-7 16,-4 1 10-16,0 1-2 16,0-11 0-16,-4 61 0 15,1-5 0-15,1 3-2 16,-8 29 4-1,5-6-1-15,-7 3 3 16,10 42-5-16,-10-12 3 16,-10 62-1-16,-4-17 1 15,-8-12 0-15,-24 40-3 16,3-45 1-16,7-25 2 16,-12 1-1-16,17-32 1 15,11-22 6-15,-1-7-1 16,9-21 22-16,2-17 98 15,-9-5-95-15,-10-4-6 16,-27-37-2-16,18-7-5 16,14-8-21-16,19-58 0 15,15-1-3-15,-1 1-14 16,34-50-13-16,10 45-6 16,12 28-125-16,41 3 30 15,-10 32-51-15</inkml:trace>
  <inkml:trace contextRef="#ctx0" brushRef="#br0" timeOffset="20006.98">25268 3137 37 0,'2'-2'42'0,"1"2"0"15,-1-4 1-15,3 0-33 16,-3 2-2-16,1 4-1 15,-1-2-4-15,0 0 8 16,1 0 25-16,-6 0-23 16,-16 71 0-16,0-23 0 15,2 21-12-15,7-19 0 16,8-1 0-16,-17-3 0 16,16-18-2-16,1-9-2 15,4-6 5-15,22-6-19 16,-4-3-143-16</inkml:trace>
  <inkml:trace contextRef="#ctx0" brushRef="#br0" timeOffset="20475">25451 2787 68 0,'2'0'108'15,"0"0"-75"-15,1 0-22 16,-1 0-13-16,1 0 1 16,-1 0-1-16,0 0 0 15,3 0 2-15,-2 0 1 16,-6 0-2-16,3 0 1 16,0 0 0-16,0 0 2 15,0 0-3-15,0 0 0 16,3 0 12-16,-3 7-4 15,2-7 8-15,8 0 32 16,21-2-19-16,-31-11-2 16,2 10-7-16,1 1-20 15,-1 0-2-15,15-7 5 16,-36 9-5-16,-1 20 1 16,1-9-4-16,2 17 5 15,15-2-4 1,0-2 9-16,4-7 0 15,0-13 15-15,18 3 74 16,18-7-24-16,-14 0 29 16,-5-11-83-16,1-6-6 15,-18-7 0-15,0-7-8 16,-4 3 1-16,0 11-24 16,-1 15-25-16,-14-5-37 15,-11 3-145-15,-6 15 76 16</inkml:trace>
  <inkml:trace contextRef="#ctx0" brushRef="#br0" timeOffset="21724.04">26494 2673 132 0,'3'-2'59'0,"-1"1"-9"16,1 1-1-16,-1-4-43 16,-4 0-6-16,2 2 1 15,0 4 1-15,0-2 0 16,0 0 5-16,-20 9-4 15,-90 88 0-15,38-19 5 16,-1 30-6-16,30-24 1 16,19-10-2-16,22 18 0 15,-1-33 0-15,1-9 3 16,40-3 2-16,13-14 7 16,19-20 35-16,57-13-5 15,-26-3 19-15,-17-22 42 16,3-29-98-16,-25-9 32 15,-9-54-19-15,-21 11-6 16,-20 17 0-16,-12-27-5 16,-5 31-5-16,-5 27-3 15,-7 13-3-15,-4 21-9 16,-1 9-111 0,-36 15 7-16,1 23-6 15,-1 18-152-15</inkml:trace>
  <inkml:trace contextRef="#ctx0" brushRef="#br0" timeOffset="22136.01">26826 2249 128 0,'3'-4'48'0,"-1"4"-2"16,1-3 20-16,-1 1-55 16,0-2-10-16,1 2-5 15,-1 0 3-15,3 1 0 16,-10 1 14-16,3 18 11 15,-73 124 6-15,8-16 32 16,-46 51-37 0,24-34-12-16,7-16-5 15,-24 44-9-15,24-49 1 16,17-15-2-16,-4 12 5 16,21-30-3-16,16-28-5 15,16-16 7-15,13-26 0 16,1-18 1-16,2 5-7 15,-3-2-94-15,3-2-22 16,0-1-29-16</inkml:trace>
  <inkml:trace contextRef="#ctx0" brushRef="#br0" timeOffset="23015.97">27603 2294 169 0,'3'0'69'0,"1"0"-18"16,-1 0-7-16,-1 0-38 15,1 0-4-15,-1 0-1 16,-4 0 12-16,2 0 23 16,0 0 44-16,-22 28-63 15,-132 147-9-15,29-40-8 16,-5 27 4-16,46-43-2 16,21-15 1-16,27 16-4 15,24-29 1-15,12-22 2 16,24 9-2-16,10-24-2 15,9-10-53-15,51-16-45 16,-7-15-39-16</inkml:trace>
  <inkml:trace contextRef="#ctx0" brushRef="#br0" timeOffset="23831.93">27690 2699 129 0,'5'-1'92'0,"-3"-1"-8"16,0 0 63-16,1 2-87 16,-6-4-13-16,3-3-3 15,0 5-40-15,0 0-4 16,0-4-1-16,34-42-2 16,7 35 3-16,10 5 0 15,26 8 0-15,-15 2-2 16,-4 28 2-1,-25 7 0-15,-16 8-3 16,-12 26 6-16,-2-2 0 16,-6-3-5-16,-74 31 3 15,19-21 1-15,-4-12-1 16,-27 3-3-16,29-25 1 16,24-14 1-16,7-13 5 15,17-5-5-15,7-9-28 16,-2-1-4-16,9-31 6 15,32-10-42-15,55-65 37 16,0 5 19-16,7 5 7 16,29-42 5-16,-29 36 0 15,-31 24 13-15,-2-4 9 16,-27 31 21-16,-7 16-29 16,-15 17-8-16,-11 4-4 15,-1 14-3-15,0 0 1 16,6 0-3-16,-13 25 2 15,-22-7 2-15,-2 16-2 16,-33 36 3-16,14-14-3 16,7-4-2-16,7 28 6 15,13-13-4-15,6-11 1 16,13 24 2 0,-1-26-1-16,6-2-1 15,26-2 0-15,-13-16-1 16,6-19 13-16,12-13 13 15,-10 11 39-15,2-13-54 16,3-2-6-16,-5 0-1 16,15-33-3-16,-8 20 2 15,-5-6-3-15,3-3-3 16,-17 11-19-16,0 11-100 16,-9 0 15-16,-3 0-38 15</inkml:trace>
  <inkml:trace contextRef="#ctx0" brushRef="#br0" timeOffset="24198.96">28789 2811 62 0,'2'0'51'16,"3"0"29"-16,-2 0-74 16,-1 0-8-1,1 0 1-15,-1 0 2 16,0 0-3-16,-4 0 48 16,2 0-14-16,-2 15-22 15,-56 76-10-15,14-7 6 16,13-19 0-16,10-19-4 15,6 6 0-15,13-16 0 16,-1-14 1-16,1-5-4 16,-3-4 2-16,10-4-5 15,17-7-42-15,2 0-59 16</inkml:trace>
  <inkml:trace contextRef="#ctx0" brushRef="#br0" timeOffset="24614.94">28885 2532 131 0,'0'0'62'0,"0"0"-12"16,0-9 12-16,0 7-49 16,0-9-9-16,0 9-8 15,0-9 3-15,3-40 1 16,-3 51-2-1,0 0 3-15,-3 28 1 16,1-4-3-16,-1 23 0 16,3-12 0-16,0-9-2 15,3-3 2-15,-1-10 1 16,8-10 8-16,12-3 2 16,-3 0-3-16,5-3 9 15,-3-38-3-15,-16 13 3 16,7-2-11-16,-14-5-5 15,0 11-2-15,-23 11 2 16,-11 13-1-16,0 0 0 16,5 1-6-16,7 18 4 15,12-2-1-15,10-8 3 16,-15 6 4-16,14-15 0 16,3 2 30-16,0 0-21 15,0 0-9-15,0-2-24 16,3-41-45-16,-1 24-40 15</inkml:trace>
  <inkml:trace contextRef="#ctx0" brushRef="#br0" timeOffset="25056.21">29212 2117 112 0,'3'0'69'0,"2"0"16"16,-3 0 40-16,0 0-103 15,-4 0-18-15,2 0-5 16,0 0 2-16,0 0-1 15,0 0-2-15,0 0 2 16,94 65-1-16,-34 6 3 16,22 57-3-16,-20-18 3 15,-21-10 3-15,-29 38 1 16,-12-24 3-16,-2-14 6 16,-109 43-11-16,10-29-4 15,0-14 0-15,-43 32 0 16,38-39 1-16,10-3-1 15,38-35 1-15,27-21 1 16,28-30-2-16,-11 5 1 16,12-5-15-1,-11-4-65-15,13 0-105 16</inkml:trace>
  <inkml:trace contextRef="#ctx0" brushRef="#br0" timeOffset="32264.79">17306 5808 12 0,'-2'-2'19'0,"-1"0"-12"15,1 0 1-15,0-1 10 16,4 1-2-16,-2 4-6 15,0-2 20-15,0 0-1 16,0 0 8-16,0 0 33 16,94 3-44-16,7 22-2 15,12-24 13-15,98 24-24 16,-20-23-1-16,-6 9 16 16,99-9-19-1,-42-1-3-15,-32 1 5 16,57 11 0-16,-60-11 12 15,38 7-9-15,-53-7 2 16,-18 0 6-16,73 2-15 16,-47-2-3-16,-32 0 12 15,46-4-9-15,-45 0 0 16,-15-2 8-16,86 2-9 16,-21 0-1-16,-7-12 6 15,96 12-9-15,-73-17-1 16,-37 17 7-16,49-11 1 15,-57 11 10-15,56-13-10 16,-44 14-2-16,-15-12-1 16,61 9-7-16,-43-13 3 15,-30 15 1-15,66-24-4 16,-42 23 3-16,-28-14-1 16,74 15 0-16,-47-13-2 15,-11 13-1-15,63-9 4 16,-48 7-1-16,65 2-1 15,-55-9-1-15,-17 9 0 16,94-11 1-16,-49 12-1 16,-26-1 1-1,53-11 0-15,-58 11 1 16,-31-11-1-16,56 9 0 16,-44-9-2-16,-15 11 6 15,92-11-5-15,-53 11-1 16,-28-14 1-16,49 12 3 15,-42-17 1-15,45 12-2 16,-55-2-3-16,-34 2 1 16,19-1 1-16,-43 7-1 15,-21-16-1-15,-8 17 1 16,-38-15 0-16,-22 15 4 16,-3 1-4-16,-9-1 1 15,-19 2-5-15,5 0-11 16,-8 0-19-16,15 0-104 15,-14 0 32-15,-1 0-24 16</inkml:trace>
  <inkml:trace contextRef="#ctx0" brushRef="#br0" timeOffset="35095.62">4748 6948 71 0,'0'0'70'0,"0"0"-2"16,0 0 23-16,-2-1-68 15,2-1-14-15,0-6-9 16,-3 6 1-16,3-3 0 16,-2-32-3-16,-1 33 2 15,3-4-2-15,-12 7 2 16,12 19 2-16,17 8 5 16,10 10 11-16,62 34-8 15,-8-10 3-15,8-1 3 16,53 31-10-16,-21-16-5 15,-13-5-3-15,39 31 5 16,-32-10-1-16,-21-1-2 16,17 49 0-16,-32-23 2 15,-33-13 0-15,-15 28 2 16,-19-29 12-16,-10-21 29 16,-4 20-15-16,-37-23 65 15,-33 6-39-15,-19-25-3 16,-1-15 28-16,-54-17-48 15,23-15-11-15,10-11-16 16,-65-24-1-16,26-13 1 16,27-10-4-16,27-46-8 15,45 0 2 1,48 6-14-16,72-45 0 16,22 26-47-16,89 3-11 15,-31 38-40-15,-31 32-221 16</inkml:trace>
  <inkml:trace contextRef="#ctx0" brushRef="#br0" timeOffset="36406.54">6557 7053 61 0,'0'0'58'0,"0"-17"-6"15,0 8 91-15,0-4-74 16,0 0-20-16,0 1-3 16,2-71-37-1,1 38-7-15,-3 21 8 16,4 22-7-16,-4-11-3 15,0 11 6-15,0 0-2 16,0-2-1-16,0 3 16 16,0-1-11-16,0 0 6 15,0 0-11-15,0 0 1 16,0-2-1-16,0 3-1 16,0-1 0-16,0 0 5 15,0 0-1-15,0 4 1 16,0-4 1-16,0 0 1 15,0-2 1-15,0 3 14 16,0-1-7-16,0 4 0 16,0-2 6-16,0 0-17 15,5-2-1-15,-5-13 0 16,0 13 1-16,0-2 2 16,0 1-6-16,8 1-1 15,-8 0-1-15,0 0-1 16,0-2-1-16,0 2 1 15,0 0-3-15,0 4 2 16,0-2-4-16,0 0 5 16,2 13 4-16,22 32-7 15,-5 7 2 1,8 10 6-16,35 51-4 16,1-9 1-16,-6-2-3 15,11 53 1-15,-18-25 4 16,-16-7-4-16,-3 59 1 15,-16-35 1-15,-13-31 0 16,1-3-2-16,-6-37 2 16,-14-1 1-16,-9-19 2 15,-13-16 1-15,-42 1-2 16,11-20-1-16,2-19 2 16,-40 0-4-16,19-4-1 15,17-22-7-15,5-42 1 16,28-8 1-16,30-4-3 15,9-32 2-15,2 30 4 16,68-7 2-16,-8 25 0 16,8 18 0-16,50 19 2 15,-21 24-2-15,-20-1-3 16,30 24 4-16,-8 6 1 16,-3 20 0-16,32 29 1 15,-24-20-3-15,-17-14 4 16,10 4-3-16,-32-20-3 15,-5-8-2 1,-21-15-19-16,-38-2-99 16,16 14 0-16,-19-14-63 15</inkml:trace>
  <inkml:trace contextRef="#ctx0" brushRef="#br0" timeOffset="36809.51">4580 9084 30 0,'-10'4'38'16,"-2"-2"13"-16,10 0 28 15,-6-2-54-15,4 1 10 16,-11-1 84-16,18 15-60 16,98-11-17-16,50-2 15 15,193-13-35 1,-29 0-3-16,10-12 1 0,180-29-17 16,-82 6-2-1,75-5 0-15,-118 14 1 16,-74 9-4-16,31-3 2 15,-104 6 0-15,-79 5-3 16,-27 0 3-16,-59 10-7 16,-30 7-137-16,-36 1 10 15,3 0-26-15</inkml:trace>
  <inkml:trace contextRef="#ctx0" brushRef="#br0" timeOffset="37647.47">4888 10092 29 0,'0'0'127'16,"0"0"-34"-16,0-1-8 16,0-14 21-16,0 13-86 15,0-11-10-15,0 0-9 16,0-43-2-16,2 30 0 15,-2 22-2-15,0 2 5 16,0-1 7-16,14 51 26 16,-9 38-23-16,-5-6 25 15,17 24-38-15,-15-22 2 16,20-19-1-16,-19 9-1 16,23-21 1-16,-24-14 4 15,34-24-2 1,-24-11-1-16,15-4-1 0,45-30 0 15,3-20-1 1,-8-19-1-16,22-66 1 16,-22 27 2-16,-21 19 1 15,-3 13 4-15,-16 29 7 16,-18 21-13-16,-6 17-5 16,-1 9 1-16,15 2 8 15,22 23-4-15,-15 8-3 16,33 51 4-16,-4-7 1 15,5-10 5-15,26 15-9 16,-16-23 1-16,-8-18 0 16,9-11 4-16,-11-9 0 15,-10-17 0-15,3-4 0 16,-20-28 10-16,-14-1 7 16,2-61-8-16,-16-2 0 15,6-7 6-15,-11-53-5 16,-1 33 33-16,-30 0-39 15,18 50-4-15,6 23-17 16,-1 14-47-16,8 18-76 16</inkml:trace>
  <inkml:trace contextRef="#ctx0" brushRef="#br0" timeOffset="40199.32">6713 10096 77 0,'0'-2'56'15,"5"0"-6"-15,-5 1 7 16,5-3-47-16,0 8-2 15,-10-4 10-15,5 0-7 16,0 0-1-16,0 0 29 16,0 0-12-16,0 13-4 15,0 7-8 1,0 25-13-16,0-6 1 16,5-9 9-16,21 1-4 15,-4-14 0-15,19-8-1 16,31-7-6-16,-7-4 4 15,-10 0 35-15,8-33-12 16,-25 7-2-16,-11-11 27 16,-27-35-47-16,14 5 7 15,-14-21-6-15,-5 27-7 16,-16 20-40-16,-25 19-81 16,-5 21-88-16</inkml:trace>
  <inkml:trace contextRef="#ctx0" brushRef="#br0" timeOffset="40924.28">3656 10033 28 0,'-5'0'52'16,"-12"0"88"-16,17-2-66 15,0-5-7-15,-4 5 30 16,4 0-69-16,0 0-15 16,0 0-6-16,-17-44-10 15,12 44 2-15,5 0-1 16,0-4 2-16,14 25 2 16,3 5 3-1,51 41-2-15,11-2-1 16,5 1 5-16,46 29-4 15,-15-17-3-15,30 11 2 16,-35-16-2-16,-25-17 5 16,-23 21-2-16,-40-14 12 15,-17 2 83-15,-32 34-34 16,-16-25 2-16,-24-18 15 16,-59-5-51-16,18-23 3 15,10-17 28-15,-18-9-55 16,27-4-10-16,10-59-1 15,28-2-7-15,25-15-38 16,31-67 2-16,35 34-24 16,28 21-276-16,64 3 56 15</inkml:trace>
  <inkml:trace contextRef="#ctx0" brushRef="#br0" timeOffset="41824.22">9624 8751 102 0,'0'0'28'0,"0"0"14"16,0 0 68-16,0 0-59 15,0 0-10-15,0 0 24 16,0 0-32 0,0 0-4-16,0 0 17 15,0 0-4-15,0 0 84 16,65-2-95-16,28-15-19 15,30 10-6-15,79-19-5 16,-41 6-1-16,-24-1 1 16,27 2-8-16,-41 6-32 15,-37 12-203-15,-11-12 63 16,-37 9-1-16</inkml:trace>
  <inkml:trace contextRef="#ctx0" brushRef="#br0" timeOffset="42008.26">9631 9229 18 0,'0'0'24'15,"-17"2"36"-15,17 0 118 16,0 5-97-16,-2-5 2 16,-8-2 66-16,10 0-110 15,118 21 22-15,110-25-45 16,-28-13-13-16,-27-3-15 15,34-14-46-15,-58 10-76 16</inkml:trace>
  <inkml:trace contextRef="#ctx0" brushRef="#br0" timeOffset="42541.19">12012 8375 110 0,'0'0'65'16,"0"0"14"-16,2-2 47 15,-2-1-104-15,0 1-19 16,0 0-1-16,0 0 18 16,0 4 4-16,0-2-9 15,-84 54-12-15,31 0-1 16,12 0 11-16,-4 37-13 16,23-17 1-16,17-8-1 15,20 21 1 1,6-16 0-16,35-19 0 15,71-2 1-15,-2-24 0 16,-4-24 1-16,64-4 0 16,-39-26 7-16,-23 0 87 15,14-54-10-15,-41 8 6 16,-21-40-53-16,-41 21-14 16,-32 6-5-16,-26-25-22 15,-17 21 0-15,-21 19 0 16,-87-3-5-16,2 23-9 15,-5 19-156-15,-59 31-24 16,57 4-45-16</inkml:trace>
  <inkml:trace contextRef="#ctx0" brushRef="#br0" timeOffset="43312.16">14268 8364 99 0,'0'0'25'0,"0"0"-8"16,-5 2 59-16,-2-2-26 15,7 0 0-15,-2 2 29 16,-10-2-49-16,12 0-2 16,-43 2 78-16,43 5-44 15,38 4-4-15,94-9-36 16,5-2 1-16,8-2-5 15,88-9-18-15,-38-4-2 16,-27-5 2-16,20-4 0 16,-63 11-1-16,-41 5-37 15,-26 4-55-15,-25-9-45 16,-30 12-231-16</inkml:trace>
  <inkml:trace contextRef="#ctx0" brushRef="#br0" timeOffset="43579.12">14278 8937 8 0,'0'0'29'0,"0"0"35"16,-3 2 95-16,-9-2-81 15,12 0 100-15,0 0-105 16,0 0-27-16,17 2 20 15,236 11-47-15,-39-13-6 16,-26-2-6-16,59-11-6 16,-52-2 0-16,-31-7-3 15,9-1-8-15,-53 9-36 16,-31 1-147-16,-5 0 62 16,-28 0-16-16</inkml:trace>
  <inkml:trace contextRef="#ctx0" brushRef="#br0" timeOffset="43909.1">15690 8117 153 0,'0'0'52'0,"0"0"15"15,-3-2 81-15,-6 2-97 16,9 0-21-16,-3-2 10 15,-4 2-29-15,7 0-6 16,-62-33-1-16,62 33-2 16,0 0 10-16,0 0 22 15,86 35-34-15,-11-4-2 16,7 1 1-16,19 22 1 16,-27-7 0-16,-21-3 5 15,5 27-2-15,-25-4 11 16,-28 28 3-16,-10-10-4 15,-23-1-11-15,-93 50-2 16,-6-17-21-16,-13-11-228 16,-105 41 45-16</inkml:trace>
  <inkml:trace contextRef="#ctx0" brushRef="#br0" timeOffset="48439.83">20272 7395 50 0,'2'0'84'16,"1"0"-49"-16,2 0-9 15,-3 0 11-15,0 0-16 16,1 0-2-16,-1 0 11 16,1 0-19-16,-6 0-3 15,3 0-3-15,34-4-4 16,-34 2 4-16,0-11 26 16,-60 24 4-16,-39 4-5 15,-28 11 12-15,-112 25-30 16,30-9-1-16,17-8 24 15,-80 12-23-15,65-8-6 16,44-12-2-16,4 7-2 16,55-14-2-1,39-1-3-15,37-6 2 16,13-1 0-16,13 2 2 16,-1 2 4-16,13 3 9 15,74 31-7-15,29-1 0 16,22-11 4-16,127 2-9 15,-24-16-3-15,-19-5 0 16,60 1 2-16,-77-4 0 16,-43 5-5-16,-10 6 3 15,-65-7 1-15,-43-8 0 16,-26-2-2-16,-13 2 3 16,0 8 0-16,-62 29 1 15,-24-1-1-15,-116 27 3 16,6-12-2-16,-4-3-2 15,-112 29 0-15,62-16 0 16,53-12 1-16,13 9-4 16,71-19 1-16,41-9 1 15,46 1 2-15,24-8 0 16,34-10 8-16,122-2-2 16,5-12 3-16,15-8 23 15,129-4-19-15,-35-15 27 16,115-11-20-1,-80 6-7-15,-50 3-7 16,36 4-7-16,-89 4 1 16,-60 9-5-16,-36-16 4 15,-46 14-4-15,-31 2-65 16,-29 0-33-16,0-3-35 16</inkml:trace>
  <inkml:trace contextRef="#ctx0" brushRef="#br0" timeOffset="49342.78">19125 9642 55 0,'0'0'37'16,"0"0"101"-16,0 0-48 16,0 0-19-16,0 0 3 15,0 0-56-15,0 0-12 16,0 0 28-16,0 0 9 16,0 0 51-16,-46 36-47 15,10 8-19-15,0 16 31 16,-20 38-53-16,1-18-3 15,12-7 3-15,-3 22-3 16,24-26 0-16,8-12 1 16,14-3-6-16,14-17 1 15,30-14-39-15,57-21-46 16,-12 7-44-16,-10-9-226 16</inkml:trace>
  <inkml:trace contextRef="#ctx0" brushRef="#br0" timeOffset="49856.75">19180 9263 64 0,'-5'0'37'0,"0"0"50"16,3-4-27-16,2 2-14 15,0-3-15-15,-3 1-30 16,3 2-1-16,0-4-2 16,-2-40 3-16,0 44-1 15,-3 0 2-15,2 0-1 16,1-1-3-16,0-1 4 16,-1 6-2-16,3 5-2 15,3 12 1-15,11-16 2 16,-12 10 1-16,1-11-4 15,19-2 4-15,-20 2-1 16,0 0 6-16,1 0-3 16,2 0-3-16,-3 2-1 15,5-4-3-15,-9 0 1 16,-10 0 4-16,-29 1-2 16,38 22-3-1,-16-14-4-15,19 11 6 16,5-5-1-16,5-2 3 15,6-11 2-15,9 2 0 16,1-8-5-16,-2 2 6 16,-19-11-2-16,7 0 0 15,-15-11-3-15,1 2 0 16,-32 9 5-16,-2-8-2 16,3 12-1-16,6 7-3 15,3-11 2-15,22 11-3 16,-8 2-180-16</inkml:trace>
  <inkml:trace contextRef="#ctx0" brushRef="#br0" timeOffset="50339.72">19570 9910 141 0,'0'0'24'16,"-3"2"23"-16,-11-2 70 15,11 4-78-15,-11-4-15 16,11 2 38-16,-6-2-9 15,-32 1-6-15,41 16 27 16,65-13-49-16,24 5-14 16,17-5-6-16,65-8-8 15,-30 2 4-15,16-20-2 16,-51 20-15-16,-37-11-117 16,-25 11 19-16,-42 0-19 15</inkml:trace>
  <inkml:trace contextRef="#ctx0" brushRef="#br0" timeOffset="50527.71">19488 10195 238 0,'0'2'135'16,"0"-1"-16"-16,0 1 36 15,0 9-94-15,19-9-14 16,0 2 4-16,29-8-40 15,248 2-11-15,-108-11-18 16,-25 6-50-16,-57 3-257 16,-29-14 93-16</inkml:trace>
  <inkml:trace contextRef="#ctx0" brushRef="#br0" timeOffset="50747.7">20953 9769 137 0,'0'0'178'16,"2"-2"-30"-16,-2-6-82 16,5 7 31-16,-5-11-84 15,2 11-4-15,-2-7 19 16,24 6-5-16,-21 15-14 16,18 23-2-1,-18 51-5-15,-1 2-2 16,-2-9-40-16,-2 23-69 15,-13-29-55-15</inkml:trace>
  <inkml:trace contextRef="#ctx0" brushRef="#br0" timeOffset="51762.64">18898 6658 47 0,'0'0'42'15,"0"0"0"-15,0 0 5 16,0 0-1-16,0 0-13 16,0 0-31-16,3-2-3 15,-3 0 0-15,0-3 0 16,50-3 1-16,-33 10 4 15,-14 54 1 1,-1 2 0-16,-4-1 0 16,-1 31-7-16,-14-19 3 15,15-13 2-15,-32 5-3 16,32-26 4-16,-10-12 76 16,9-22-1-16,3 1-21 15,0 2-33-15,-9-21-18 16,9-11 12-16,2-53-16 15,1 1 8-15,11 3 14 16,-2-34-3-16,7 29-4 16,3 19 10-16,-3 10-26 15,-7 24-1-15,-9 16-8 16,28 13 7-16,-17 2-1 16,10 22-1-16,37 43 2 15,-1 2 6-15,26 20-7 16,-21-28 0-16,-17-11 2 15,5-5 0-15,-19-11 0 16,-10-18 1-16,-5-5 7 16,-4-9 8-16,-3 2 4 15,12-34-15-15,0-12 1 16,0-27 50-16,2-62-40 16,-4 24-3-1,0-11 1-15,-6 42-5 16,-4 28-15-16,-9 25-9 15,-1 22-61-15,1-1-334 16,-1 0 178-16</inkml:trace>
  <inkml:trace contextRef="#ctx0" brushRef="#br0" timeOffset="56047.38">21922 7609 71 0,'2'0'34'15,"1"0"36"-15,-1 0-28 16,8 0-8-16,-8-2 14 16,-2-5-30-16,10 5-7 15,-5-8-6 1,52-27-3-16,-52 35-2 0,12-13-4 16,-12 14 4-1,-5-3-1-15,0-4 4 16,-5 42-2-16,3 11 2 15,-10 7 9-15,-17 48-4 16,0-18-5-16,-7 2 15 16,-36 27-13-16,9-18-2 15,5-24 0-15,-23 6 0 16,11-27 0-16,10-15-1 16,-8-5 7-16,23-11 6 15,9-6 16-15,-3-9-8 16,13 0-4-16,6-4-8 15,11-50-13-15,6 0 3 16,-2-19 19-16,10-31-3 16,-2 24 7-16,40 16-25 15,-9 21 1-15,16 15 4 16,44 10-3-16,-7 14-3 16,-8 0 1-16,29 11-1 15,-24 6 0-15,-14 11 1 16,5 39 0-16,-18-9 1 15,-23-6 1 1,5 17-2-16,-15-13 2 0,-5-7 0 16,5 18-12-16,-12-19-48 15,-10-7-223 1</inkml:trace>
  <inkml:trace contextRef="#ctx0" brushRef="#br0" timeOffset="56363.36">22646 8217 73 0,'0'0'63'16,"0"0"106"-16,2-2-81 15,-2-11-34-15,3 11-29 16,-3-9-27-16,0 0 1 15,5-32 8-15,-5 43 1 16,-5 11-2-16,-17 23 2 16,-2 42-7-16,12-7-1 15,10-13 2-15,-13-6-2 16,15-16 1-16,0-12 0 16,3 2-1-16,23-9-20 15,-7-6-148 1,37-7 33-16,-13-4 10 15</inkml:trace>
  <inkml:trace contextRef="#ctx0" brushRef="#br0" timeOffset="56830.34">22735 7650 183 0,'0'-2'60'0,"0"0"-32"15,0-2-26-15,0 2-3 16,0 1 1-16,0-1 0 16,0 0-2-16,0 0 3 15,0 2 1-15,-2 20-3 16,-35 77 0-16,33-37 0 16,1-21 1-16,3-22 0 15,0-16 13-15,0 3-1 16,0 2-5-16,3-16-4 15,1-36-3-15,-1-8 0 16,-1 4 3-16,-4 3 5 16,-1 17-1-16,-1 29-9 15,4-1-1 1,0-2 2-16,-15 6-2 16,13 20 8-16,-25-3-4 15,25 1-9-15,-10-1 8 16,7-17 2-16,5 5 16 15,0-5 14-15,0 0-1 16,0 3-11-16,0-23-18 16,0-4-1-16,-2-8-3 15,-1-7 0-15,1 14-20 16,-13 16-151-16,6 3 30 16</inkml:trace>
  <inkml:trace contextRef="#ctx0" brushRef="#br0" timeOffset="57432.3">23137 7810 81 0,'0'0'57'0,"4"-19"22"16,-1 12 76-16,-1-4-131 15,1-1-21-15,-1 3-3 16,0-52 1-16,1 59-1 16,-3-7-3-1,-3 89 1-15,1 0 4 16,2-2-6-16,2 18 1 16,35-34 3-16,-13-25 3 15,36-15-1-15,-3-20 0 16,1 0 1-16,29-37 2 15,-13-4 1-15,-23-23 24 16,19-61-6-16,-20 19 26 16,-16 17 79-16,-20 1-80 15,-11 32-28-15,1 25-23 16,-1 25-2-16,-3 2-4 16,0-4 8-16,2 21 2 15,-4 15-3-15,-1 78 3 16,-1-6 0-16,1 12-4 15,1 59 2-15,-8-24 0 16,8-19 0-16,2 61-1 16,0-32 4-16,-5 41-4 15,-5-38 0-15,8-31 2 16,-49 10 1-16,20-54 2 16,-12-29 6-16,-51-15-1 15,12-25 25 1,0-16 42-16,-33-22-59 15,21-16-4-15,12-16 16 16,1-54-18-16,40 6-20 16,41-51 2-16,21 21-28 15,42 16-107-15,81-16 30 16,-11 41-29-16</inkml:trace>
  <inkml:trace contextRef="#ctx0" brushRef="#br0" timeOffset="57780.28">24404 7940 64 0,'3'0'69'0,"1"0"37"15,11 0-57-15,-15-2-26 16,0 0-19-16,0 0-5 16,0-1 1-16,0 1 9 15,0 4 4-15,-12 39 7 16,-5 5-2 0,0 47-17-16,15-22 2 15,-17-14-2-15,19 14 1 16,2-24 0-16,12-10 4 15,30 0-7-15,1-13-2 16,3-11-119-16,25-13-7 16</inkml:trace>
  <inkml:trace contextRef="#ctx0" brushRef="#br0" timeOffset="58271.25">24650 7419 115 0,'0'0'71'16,"0"0"16"-16,2-4 16 15,-2 3-85-15,0-1-11 16,0 0-6-16,0 0-3 16,0 4 0-16,0-12 1 15,2-16 1-15,-2 26-1 16,0 0-3-16,0 0 2 15,3 2 2-15,-3 17-5 16,2 9 7 0,20-28-2-16,11 18 3 0,-6-14-3 15,-5-2 0 1,-3-4 8-16,-2-15-5 16,-8 3-1-16,-6-9-4 15,-6-3 4-15,1 8-3 16,-1 16-4-16,3-9 3 15,-2 9-1-15,2-6-5 16,-19 32 6-16,16 1 2 16,-11-1-3-16,14 4 2 15,0-12 3-15,0-12-2 16,0 4 11-16,2-7 23 16,-2 3 23-16,0 4-50 15,5-23 5-15,-2-4 14 16,-6-27-23-16,-2 10 5 15,-19 8-10-15,22 13-30 16,-22 6-184-16,5 9 63 16</inkml:trace>
  <inkml:trace contextRef="#ctx0" brushRef="#br0" timeOffset="59215.2">25506 7830 18 0,'-3'4'28'0,"1"-2"6"15,0 0 57-15,-1 0-52 16,1-1 1-16,4-2 60 16,-2 1-50-16,0 0 0 15,0 0 14-15,0 0-43 16,-2 1-2-16,-15-1 82 15,17 0-31-15,0 0 3 16,111 13-64-16,-8-9-6 16,17-8-4-16,66 3 3 15,-28-11 1-15,-28 11-12 16,19-35-36-16,-50 25-33 16,-34 9-166-16,-27-18 82 15,-35 16-18-15</inkml:trace>
  <inkml:trace contextRef="#ctx0" brushRef="#br0" timeOffset="59415.19">25645 8273 146 0,'0'0'68'0,"0"0"116"15,0 0-69 1,0 0 58-16,0 0-133 15,0 0-17-15,0 0-9 0,39 0-15 16,-3 0 0 0,224-4-42-16,-37-26-72 15,-69 19-67-15</inkml:trace>
  <inkml:trace contextRef="#ctx0" brushRef="#br0" timeOffset="59824.16">27822 7601 186 0,'0'0'77'0,"0"0"12"16,3-1 9-16,-3-1-95 16,0-8-5-16,2 9 3 15,-2-1-1-15,0-6-2 16,-27 10-1-16,-49 56 2 15,13 5 3-15,8 10-1 16,16 31 1-16,20-26-4 16,14 9 2-16,10-27 0 15,24-14 2-15,72-8 0 16,-5-24-2 0,0-12 22-16,51-4 13 15,-20-25 17-15,-16-5 35 16,36-50-68-16,-34-2-5 15,-17 2 21-15,-5-44-29 16,-38 24 7-16,-33 10 19 16,-20-19-28-16,-15 35-2 15,-55 14-2-15,-14 27-1 16,-12 16-122-16,-55 19-64 16,28 2-49-16</inkml:trace>
  <inkml:trace contextRef="#ctx0" brushRef="#br0" timeOffset="62272.02">5568 11709 28 0,'0'0'32'0,"0"-19"25"15,-5 8 91-15,5 0-106 16,-12 2-26-16,8 0-10 16,-52-68-5-16,39 42-2 15,15 33 7-15,2-5-1 16,2 38 13-16,15 6 32 15,39 49-25-15,9-8-2 16,7 2 30 0,72 43-37-16,-16-19-8 15,1-16-3-15,81 25-3 16,-40-20-3-16,-32-15-1 16,20 19 3-16,-45-23-2 15,-33-7 3-15,-25 26 0 16,-31-18 11-16,-24 21 6 15,-29-19 6-15,-28-12 38 16,-95 17-36-16,8-32-1 16,9-15 16-16,-55-25-30 15,43-7-6-15,22-6 14 16,0-51-15-16,55 0-7 16,34-11 2-16,39-69-2 15,33 15-3-15,94-45-7 16,12 43-25-16,-3 24-198 15,49 19 45-15,-63 39-19 16</inkml:trace>
  <inkml:trace contextRef="#ctx0" brushRef="#br0" timeOffset="63455.08">8026 11294 57 0,'17'0'144'0,"-14"-4"-85"15,-3-9-33-15,0 12-1 16,0-14 17-16,5 13 4 16,2 2 16-16,82 65-47 15,-46 9-7-15,-16 19 5 16,-25 80-11-16,0-13-2 16,-4-16 1-16,-34 57 0 15,-7-54 0-15,-15-23-1 16,-46 6-1-16,20-37 3 15,-12-27-2-15,24-37 1 16,9-19 3-16,-14-12-5 16,24-21 2-16,22-14-2 15,12-61 2-15,16 6-2 16,-1 1-2-16,35-33 2 16,10 27 1-16,19 32 0 15,75 3 1-15,-1 29-1 16,-4 18 3-1,72 15-1-15,-48 13-2 16,-26 21 2-16,-3 47-5 16,-34-6 2-16,-26-8 4 15,-2 15-3-15,-27-23 0 16,-15-18 3-16,6-7-5 16,4-16-29-16,-9-9-193 15</inkml:trace>
  <inkml:trace contextRef="#ctx0" brushRef="#br0" timeOffset="63875.06">5479 13737 22 0,'-14'4'26'0,"-8"-3"58"16,-4 1-15 0,9 8 10-16,2-9 90 15,15 35-101-15,51-29 47 16,170-7-43-16,17-2-13 15,15-11-15-15,178-20-27 16,-68 5-7-16,-19-4 0 16,151-31-7-16,-84 4-3 15,-55 3 4-15,75-13-3 16,-106 11-1-16,-68 17-4 16,5 0-3-16,-101 19-61 15,-57 5-25-15,-63 14-42 16,-41-3-200-16</inkml:trace>
  <inkml:trace contextRef="#ctx0" brushRef="#br0" timeOffset="68412.5">6415 14094 67 0,'-5'0'62'16,"-9"0"2"-16,14 0 45 16,0 0-73-16,-3-2-12 15,-2-2-2-15,5 3 9 16,-4-1 3-16,-1 0 11 15,10 4-19-15,-5-2-5 16,17 11 13-16,19 19-17 16,0 7 13-16,38 19-23 15,-6-8 1-15,9-7 0 16,43 18-6-16,-19-8 0 16,-3-10-3-16,47 13 3 15,-35-12-1-15,-21 1 2 16,12 20-3-16,-36-3 1 15,-26-4 13-15,-20 33 9 16,-16-15 32-16,-32 25-34 16,-22-17 2-16,-16-11 20 15,-66 16-24-15,11-24-8 16,2-14 12-16,-56-16-12 16,36-22 1-16,30-11-7 15,-3-35-4-15,48-17-2 16,41-32 0-1,26-94-1-15,22 25-28 16,65-14-18-16,0 57-45 16,-7 30-262-16,24 22 115 15</inkml:trace>
  <inkml:trace contextRef="#ctx0" brushRef="#br0" timeOffset="68903.47">7882 14522 62 0,'3'-2'68'16,"-1"0"-40"-16,3-2 59 15,-3 3 10-15,-2-1-28 16,5 0-20-16,-10 0-35 15,5 0-5-15,0 4 15 16,22 0-16-16,91 37-8 16,-17-24-1-16,3-13 1 15,-13 1 1 1,-16-6 2-16,17-23-2 0,-27 0-2 16,-17-12 1-16,-19-36 0 15,-21 9 0 1,-1 3 0-16,-29-8 1 15,-9 16-1-15,-19 24 0 16,-89 28 21-16,11 0 63 16,-18 43-51-16,48 8-10 15,38 12 10-15,26 36-21 16,37-15 0-16,-1-14 17 16,44 20-25-16,7-27 2 15,20-16 7-15,64-17-9 16,-9-26 1-16,-27 7-7 15,51-11 2-15,-44-20-54 16,12-14-53-16,-30 9-46 16,-13 1-232-16</inkml:trace>
  <inkml:trace contextRef="#ctx0" brushRef="#br0" timeOffset="69215.45">9236 14301 94 0,'0'-2'86'16,"0"0"-3"-16,0 0 38 16,0 0-83-16,0-2 1 15,0 3 117-15,0-1-88 16,0 4 33-16,0-2-69 15,-9 22-17-15,-56 91 4 16,29-1-16-16,33-28-2 16,-14-10-1-16,20 15 0 15,33-27 1-15,-2-29-1 16,38-16-23-16,-12-15-51 16,-10 0-227-16,25-17 119 15,-17-6 10-15</inkml:trace>
  <inkml:trace contextRef="#ctx0" brushRef="#br0" timeOffset="69709.42">9316 13934 45 0,'0'-15'112'16,"0"6"-23"-16,-15 7-2 16,13-13 39-16,-8 13-104 15,5-11-15-15,-67-44-7 16,70 32-1-16,-20 25 4 16,8-1-2-16,14 2 0 15,0 7-1-15,14 16 5 16,3-2-5-16,5-1-1 15,-1-12 6-15,8-9-8 16,-7-2 2-16,-8-1 3 16,-11-22-3-16,-3 5 1 15,0-10 1-15,-56 4-1 16,16 17-2-16,-4 5 2 16,-4 15 1-16,19 4 0 15,15 13 0-15,14 17 0 16,2-12-2-16,32-5 1 15,21-8-1-15,-11-7 1 16,-11-11 5-16,-33-4-4 16,24 2 0-16,-7-24 2 15,-19-13-2 1,-30 4 0-16,8 8-9 0,-17 9-60 16,10 14-108-1</inkml:trace>
  <inkml:trace contextRef="#ctx0" brushRef="#br0" timeOffset="70631.37">11230 13080 133 0,'0'-2'75'15,"0"0"-12"-15,0-7 31 16,-2 7-55-16,-8 2-4 16,10 0 67-16,0 0-53 15,0 0 7-15,0 0 18 16,36 0-55-16,25 0 3 16,90-9-22-16,-16-6-1 15,-3-7 5-15,60-8-4 16,-35 4-12-16,-18 2-158 15,22-13 56-15,-52 5-16 16</inkml:trace>
  <inkml:trace contextRef="#ctx0" brushRef="#br0" timeOffset="70832.36">11336 13324 40 0,'0'0'83'0,"-17"18"56"16,15-5-60-16,0 0-3 16,-1-3-13-16,15-8-47 15,142 37-4-15,10-39-11 16,81-34-32-16,-45-5-93 16</inkml:trace>
  <inkml:trace contextRef="#ctx0" brushRef="#br0" timeOffset="71171.34">13496 12649 182 0,'0'0'81'0,"0"0"-12"16,0-4 75-16,0 2-77 16,0-4 10-16,-24 8-48 15,5 0-3-15,-140 59-4 16,39 25-18-16,52-15-3 15,42-1-1-15,26 27 0 16,2-22-1-16,47-18 4 16,56-5-7-1,-1-22-12-15,-1-22-4 16,51-10 19-16,-22-22 2 16,-11-10 3-16,16-57 3 15,-43 0 21-15,-32-47-2 16,-35 28-2-16,-25 19 10 15,-33-19-24-15,-13 29-8 16,-18 19 2-16,-58 14-18 16,7 31-103-16,12 13-405 15</inkml:trace>
  <inkml:trace contextRef="#ctx0" brushRef="#br0" timeOffset="72258.28">15798 12649 29 0,'0'0'37'0,"-2"-4"79"15,-13 4-49-15,-4-2-7 16,17 0 52-16,2 0-56 15,0-3-17-15,-3-14 36 16,80 17-38-16,7 0 10 16,94 2-25-16,-7 0-7 15,5 0-4-15,100-3-9 16,-42-10-4-16,-35 1-1 16,39-6 0-16,-64 7-29 15,-40-4-170-15,-6 0 70 16,-54 6-18-16</inkml:trace>
  <inkml:trace contextRef="#ctx0" brushRef="#br0" timeOffset="72447.27">16111 13160 107 0,'0'0'65'15,"0"0"16"-15,0 0 67 16,0 0-91-16,19 4-4 16,5-2 16-16,41 0-58 15,322-4-8-15,-101-32 0 16,15-3-22-16,-89 7-60 16,-46 4-210-16</inkml:trace>
  <inkml:trace contextRef="#ctx0" brushRef="#br0" timeOffset="72825.25">18146 12180 77 0,'0'0'65'0,"-3"-19"95"15,-18 6-53-15,9 2-17 16,-3 0-6-16,3 9-55 15,-103-74 56-15,83 76-52 16,30 7-19-16,4 27 3 16,99 27-14-16,-4-3-3 15,20-4-1-15,73 26 3 16,-40-21-1-16,-33-7-7 16,-18 19 8-1,-48-13 0-15,-37-6 6 16,-16 28 2-16,-59-15 22 15,-66 33-24-15,0-18-5 16,6-3-1-16,-42 40 1 16,38-20-4-16,28-12-166 15,8 16-61-15,29-33-42 16</inkml:trace>
  <inkml:trace contextRef="#ctx0" brushRef="#br0" timeOffset="73943.17">21585 11635 38 0,'0'0'27'0,"0"0"9"16,3-2 23-16,-3-2-42 15,0 2 25-15,0 0 39 16,0 0-49-16,0 4-9 15,0 19 28-15,-3 131-15 16,-9-29 15-16,-43 46-28 16,-10-27-3-16,-12-18 8 15,-75 23-22-15,18-42 4 16,-1-25 4 0,-60 9-10-16,39-28 0 15,21-20 8-15,-19-20-9 16,44-19-2-16,28-4 2 15,17-32-1-15,31-12-2 16,25-19-3-16,11-58 4 16,20 24-2-16,81-5 2 15,8 31 13-15,4 20 28 16,63 8-30-16,-29 23 5 16,-16 18 19-16,35 8-22 15,-45 14-2-15,-22 8 21 16,4 45-26-16,-23-4 2 15,-22-8 0-15,8 29-7 16,-18-14-1-16,13 17-3 16,-20-20 1-16,-4-17 2 15,-11 7-3-15,-6-14-45 16,-10-10-281-16,7-5 111 16</inkml:trace>
  <inkml:trace contextRef="#ctx0" brushRef="#br0" timeOffset="74287.16">22456 12262 74 0,'0'0'67'16,"0"0"43"-16,0 0-66 16,0 0-2-16,0 0 26 15,0 0-17-15,0 0 6 16,0 0 52-16,-19 1-64 16,-61 55-10-16,32-9 13 15,15 33-37-15,13-11-5 16,20 7-4-16,3-18 0 15,6-16-3-15,32 1 0 16,2-15 0-16,10-9-114 16,20-18-9-16,-21 9-23 15</inkml:trace>
  <inkml:trace contextRef="#ctx0" brushRef="#br0" timeOffset="74807.13">22603 11618 130 0,'-3'-2'44'0,"1"0"-14"15,-1 0-12-15,1 0-6 16,0 1 2-16,4-3 16 16,-2 0-18-16,-12 6-6 15,10 17 0-15,-32 77-3 16,31-29-1-16,6-28-2 16,31-14 1-16,-8-18 2 15,8-3-3-15,7-8 1 16,-17-16-1-16,-10-10-2 15,-14-22 3-15,-5 7-2 16,-12 10-1-16,-38 7 2 16,0 17 1-16,9 9-1 15,-7 4 1-15,22 24-1 16,16 0-3 0,15 24 3-16,3-7 0 15,19-10 1-15,26-9 2 16,-5-22-1-16,-9 0-3 15,4-20 1-15,-9-7 2 16,-7-10 4-16,-20-26 0 16,0 9-2-16,-4 7 0 15,-24 6-6-15,6 20 0 16,-1 17-148-16</inkml:trace>
  <inkml:trace contextRef="#ctx0" brushRef="#br0" timeOffset="76558.03">23870 12003 70 0,'0'11'43'15,"-21"-9"5"-15,9 0 57 16,-3 2-54-16,-2-3 0 16,-2 1 41-16,-113 15-64 15,67-4 17-15,41-11-10 16,19 2 8-16,5 11 37 16,36 1-53-16,12-14-8 15,36 7-8-15,92-10-10 16,-25-1 0-16,-18-11-1 15,42-10 2-15,-38 1-22 16,-26 3-128-16,-5-10 42 16,-44 6-14-16</inkml:trace>
  <inkml:trace contextRef="#ctx0" brushRef="#br0" timeOffset="76759.02">23622 12489 46 0,'0'0'212'16,"0"0"-84"-16,-2 1-18 15,2 5 61-15,2-2-103 16,-2 3-1 0,37-3-48-16,150 16-5 15,-23-20-6-15,40-15-7 16,-43-7-3-16,-33 5-15 15,16 16-44-15,-50-14-53 16,-29 11-236-16</inkml:trace>
  <inkml:trace contextRef="#ctx0" brushRef="#br0" timeOffset="78503.81">26256 11436 43 0,'0'0'42'15,"0"0"19"-15,0 0-43 16,0 0-6-16,0 0 18 16,0-2-10-16,0-8-1 15,0 1 19-15,-29-65-23 16,3 33 1-16,-5 17 12 16,-29 22-16-16,2-13-1 15,-2 13 36-15,-24-2-20 16,11 8-4-1,-6-2 16-15,-34 0-14 16,17 20-5-16,26-5 0 16,-26 29-13-16,19-3 24 15,-3 28-10-15,23-14-11 16,11-1 12-16,-7 24 0 16,15-9 1-16,14-8-3 15,4 26-11-15,18-18 4 16,-15-6 6-16,17 21-12 15,2-19 2-15,35-17 7 16,13 10-9-16,5-12 13 16,34-7-13-16,0-19-1 15,0-7-2-15,48-2-4 16,-28 0 0-16,-20-11 0 16,31 13 2-16,-31-13-3 15,-10 1 0-15,15-6 2 16,-17 1 0-16,-19 0-1 15,9-22 0-15,-28 11 1 16,2-23 1-16,-13 9 0 16,-13 2-6-16,-3 12 2 15,-10 2 2 1,18 9 4-16,-18-22-4 0,-2 24 0 16,12-2-1-1,-10 0 4-15,-2 1-5 16,0-7 2-16,-21 10 0 15,4 0-1-15,-12 2-2 16,0-3 3-16,3 16 4 16,-18 2-6-16,4-4 4 15,1-6-1-15,-21-7-5 16,9 22 6-16,3-22-4 16,-26 37 2-16,14-28 1 15,2 4-5-15,-19-2 8 16,19 2-4-16,-9-2-2 15,16-4-1-15,3-7 7 16,-17 0-4-16,10 2 0 16,9-2 4-16,-7-1-3 15,15-2 2-15,7-1-5 16,-10-2 1-16,9 2 3 16,18 0 1-16,-8 0-2 15,3-18-1-15,-10 12 0 16,12-8-2-16,3 3-1 15,-3-15 4-15,0 9 0 16,3-1-4-16,-17-3 1 16,9 10 0-1,3 12 4-15,-3-22-1 16,10 21 4-16,7-22-6 16,-7 13 3-16,10-4-7 15,-1-9 5-15,6-2-3 16,-1-2 4-16,8-24 1 15,-8 9-2-15,29 11-1 16,1-16 3-16,-1 3-1 16,-7 5-4-16,12-13-1 15,-5 14 0-15,8-7 3 16,-5 10 2-16,-6 7-2 16,13-8 0-16,-5 3 0 15,-7 8 0-15,15-11 3 16,-6 7-2-16,-7 4-6 15,3-4 3-15,-12 13 0 16,-3 3-7-16,15-1 7 16,-1 2 5-16,18-4-2 15,-8 9 0-15,-2-3-2 16,7-4 2-16,-12-1-1 16,-7 5 0-16,12-6 3 15,-5-2 0-15,12 2-5 16,22 1 4-1,-17 5-1-15,-5-1-1 16,19-4 1-16,-9 6-2 16,0 1 5-16,-20 7-3 15,-14-11-2-15,-7 11 1 16,-15-9-1-16,1 9 3 16,14 2-3-16,-15 2-3 15,12-2-60-15,-11 2 11 16,-3 15-14-16,2-15-117 15,-2 12 60-15,3-12-18 16</inkml:trace>
  <inkml:trace contextRef="#ctx0" brushRef="#br0" timeOffset="81022">26745 12010 125 0,'0'0'68'16,"0"0"-5"-16,0 0 54 15,-3-3-80-15,-9 3-13 16,12 0 26-16,0 0-25 16,-9-2 5-16,-30 0 73 15,39 0-53-15,0-2 25 16,48 1-45-16,19 1-9 15,22 0 11-15,94-9-26 16,-26 9 0-16,-3-9 10 16,43 1-10-16,-43 3-3 15,-36 5 1-15,-5-20-1 16,-39 20-2-16,-26 0-2 16,-21-7 1-16,-25 9-1 15,13 0 1-15,-13 0 1 16,0 0-44-16,1 0-77 15,9 0-62 1,-15 13-255-16</inkml:trace>
  <inkml:trace contextRef="#ctx0" brushRef="#br0" timeOffset="83442.85">28835 11434 66 0,'0'-4'72'0,"0"-5"12"15,-3 5 71-15,3-2-97 16,-2 5-16-16,2-1-2 16,0-2-10-16,0 2 20 15,-63-28 21-15,37 43-44 16,4 23 32-16,-11 46-34 16,4-1-11-16,2-2 1 15,-16 51-4-15,5-22-7 16,1-12-4-1,-8 33 0-15,9-27 0 16,12-16 2-16,0 3-4 16,9-30 2-16,13-19-44 15,-13-3-55-15,10-13-27 16,3-9-130-16,0-13 96 16</inkml:trace>
  <inkml:trace contextRef="#ctx0" brushRef="#br0" timeOffset="83950.81">28544 11335 32 0,'0'0'68'15,"12"-22"-47"-15,0 9-6 16,5-2 9-16,11-4-18 15,4 4-2-15,189-100-4 16,-48 57 2-16,-60 42 0 16,-33 14 3-16,-23 39 2 15,-33 6 1-15,-21 16 20 16,-27 31-9-16,-17-16-2 16,-17-13 7-1,-62 6-14-15,7-20-3 16,24-17-6-16,-12-2 0 15,43-14-1-15,20-12-2 16,38 8 3-16,-3-3-2 16,15-7 2-16,70-2-1 15,0-20 1-15,9 14-3 16,44-1 1-16,-36 7 1 16,-23 0-4-16,-11 17 6 15,-24 8 3-15,-19 6 14 16,-20 44 8-16,-4-8 2 15,-22-5 44-15,-65 20-48 16,-10-10 7-16,-69 7-15 16,28-18-6-16,18-29-4 15,-27-8-5-15,33-20-2 16,37 0-37-16,26-13-56 16,34 0-53-16</inkml:trace>
  <inkml:trace contextRef="#ctx0" brushRef="#br0" timeOffset="84319.91">29823 11793 76 0,'-2'-2'55'16,"2"0"5"-16,0 0 79 15,0 0-81-15,0 4-12 16,0-2 21-16,0 0-31 15,0 0 11-15,26 0-36 16,133-2-9-16,-41-14-4 16,24 14 3-16,-41-13-2 15,-19 13-25-15,9-11-35 16,-28 11-35-16,-34 0-193 16</inkml:trace>
  <inkml:trace contextRef="#ctx0" brushRef="#br0" timeOffset="84599.84">30165 11711 125 0,'0'0'70'0,"0"0"2"16,0 0 106-16,0 0-99 16,0 0-12-16,0 0 33 15,-3 2-67-15,3 3-10 16,-2 18 3-16,-10 103-22 15,10-40-4-15,4 10 0 16,3-17 2-16,-5-9 0 16,-5 31-2-16,-19-25 3 15,5-15-3-15,-53 3-1 16,2-23 3-16,-5-15 1 16,-28 0-15-16,14-13-50 15,7-11-190-15,-33-4 80 16</inkml:trace>
  <inkml:trace contextRef="#ctx0" brushRef="#br0" timeOffset="85383.84">30401 11134 48 0,'-3'-2'35'0,"1"-1"-7"16,-1 1-9-16,1 0 3 15,0 0 21-15,-1 4-35 16,6-2 1-16,-3 0 0 15,0 0-1-15,-3 13-1 16,-9 45-2-16,12-25-1 16,3-12-3-1,9-10 2-15,14-9-5 16,-2-1 2-16,-2-2 0 16,4-25 2-16,-11 1-1 15,-13-4-1-15,-4-14-1 16,-1 13 2-16,-23 8-5 15,-3 11 6-15,12 9-1 16,-9 4-1-16,-3 12 2 16,5 3-1-16,7 0-3 15,7 16 4-15,5-12-2 16,-4-3 0-16,9-16 1 16,0 11-2-16,14-1 3 15,22-12-3-15,3-2 2 16,-13-10-1-16,1-19 3 15,-15-3-3-15,-10 5-1 16,-4-10 2-16,-1 24-1 16,-26 13 7-16,-14 13-6 15,10 0 0-15,11 8 4 16,12 14-5-16,5-9 2 16,3-5-2-16,16-17 2 15,6 2 0-15,9-3-2 16,16-12-2-1,-13-2-9-15,-16-11-66 16,-13-13 9-16</inkml:trace>
  <inkml:trace contextRef="#ctx0" brushRef="#br0" timeOffset="93936.09">16224 2578 18 0,'2'-1'14'15,"1"-3"0"-15,-1 4 3 16,3-4-12-16,-3 2-1 16,-4 4 0-16,2-2-1 15,0 0-2-15,0 0 0 16,0 0-1-16,2-26 0 16,-2 26 0-16,3-2 0 15,-3-7-2-15,2 9 4 16,-2-4 0-16,0-1-2 15,0 16 14-15,-2 22-6 16,-10 1-4-16,9-6-1 16,-35 9 0-16,35-9 1 15,-21-4 15-15,22 8-15 16,-1-6-4-16,-9-4 1 16,10 6-3-16,0 2 3 15,-1-1 2-15,-9 22-3 16,10-10-4-16,-1 1 10 15,1 20-4 1,0-8 0-16,-15-8-3 16,14 14 2-16,1-12-2 15,-1-9 0-15,-11 19 4 16,12-6 3-16,-1-4-1 16,-9 27-6-16,10-16 0 15,-1-1 4-15,1 24-3 16,0-13 1-16,-1-6 2 15,3 30 2-15,3-24 0 16,-1-6 7-16,8 21-8 16,-6-12-3-16,11-14 4 15,-13 24 7-15,15-15-9 16,-14-8-1-16,23 25-2 16,-16-21 1-16,2-1 2 15,9 23-1-15,-4-10 4 16,0-3 11-16,5 40-13 15,-1-10-4-15,-4-13 15 16,10 30-7-16,-6-29 12 16,-2-10 35-16,3 28-44 15,-3-23-8 1,1-14 2-16,20 16-4 0,-3-14 7 16,-9-12 17-1,1 36-11-15,-12-15 5 16,0 2 19-16,12 55-31 15,2-14-4-15,-9-10-4 16,2 21 1-16,-5-36 2 16,0-23 0-16,22 21-3 15,-14-27 1-15,-6-17 0 16,1 18 0-16,2-16 1 16,-2-4-1-16,11 28 2 15,-4-11 9-15,10-4 4 16,18 36-14-16,-11-14 12 15,5 32-11-15,-8-29 0 16,-2-16 1-16,16 12-1 16,-16-25 2-16,-12-7 6 15,12 20-4-15,-5-12-2 16,-5-14 0-16,13 15-2 16,-13-9 0-16,-2-7 0 15,5 16-5-15,-3-11 3 16,-2-4 3-1,16 18-2-15,-11-14 0 0,2-8-4 16,5 14 5-16,-12-11-2 16,-7-1 0-1,9 14-1-15,-12-12 1 16,-2 0-2-16,-7-10 2 16,-8-12-1-16,32 7 4 15,-32-14-1-15,17 5-7 16,-16 0 6-16,16-2 1 15,-17-9-1-15,13 0-1 16,-13 0 1-16,1 0-1 16,9 12 0-16,-8-5 2 15,-1-5-1-15,-1 4-2 16,1-3 3-16,11 1-2 16,-12 7-1-16,8-1-1 15,-8 10 1-15,1-3 3 16,11-2-1-16,-11 11-2 15,-1-6-1-15,15-1 4 16,-15 14-2-16,20-5-1 16,-20-7 2-16,18 20 1 15,-18-8-1-15,20-5-2 16,-3 17 0-16,3-8 4 16,-1 25-3-16,-2-20-1 15,-4-10 1-15,-13 7 0 16,13-4 0-1,-13-10 3-15,8 14-3 16,-5-11-2-16,4-2 10 16,-6 20-6-16,-1-12 5 15,10-1 20-15,-10 14-18 16,15-10-1-16,-14-3 11 16,28 25-15-16,-14-18-3 15,2-7 11-15,0 10-9 16,-4-8 0-16,-3 12 2 15,0-15 0-15,7-6-2 16,24 10-2-16,-2-9-1 16,-7-6 4-16,4 17 0 15,-4-11-4-15,-8-7-1 16,3 14 4-16,-9-16-4 16,-6 1-2-16,10 12 5 15,7-4-3-15,17 7 1 16,-11-7 1-16,-11-6-1 15,3 19 3-15,-10-18-3 16,-2-9 0-16,-3 13 0 16,1-1-1-16,2 2-2 15,-1 3 2-15,-1-8 0 16,-3-3 7-16,14 12-7 16,-4-3 3-1,9 9-3-15,-7-12 0 16,0-4 4-16,3 12-3 15,-8-3-4-15,0-7 6 16,15 14 2-16,-5-10-4 16,-5-2 0-16,12 16-1 15,-7-8-1-15,2-10 3 16,15 21-1-16,-8-15-1 16,13 27 1-16,-13-10 0 15,-6-4 3-15,18 16-4 16,-4-14-1-16,-8-8 1 15,20 19 1-15,-7-11 2 16,-1-16-3-16,25 24 1 16,-20-18 2-16,-12-13-3 15,20-5 2-15,-13 0-4 16,3 0 3-16,-12-6 1 16,-7-7 2-16,9 1-5 15,-9-7 2-15,4-9-1 16,30 13 0-16,-6-15 2 15,1 2 0-15,14-2-3 16,-20 0 4-16,-9 2 0 16,20-2-4-1,-10 0 0-15,18-2 3 16,-3 0-2-16,-4 0 4 16,49 0-4-16,-5 0 1 15,0-1 2-15,80 1-2 16,-30 4-1-16,-4 1 1 15,58-1 0-15,-47 0 0 16,-25 0-5-16,59 0 7 16,-26 13 1-16,75-12-2 15,-37 22-2-15,-11-16 0 16,100 15 0-16,-52-5 1 16,-32-6 3-16,87-2-3 15,-58-2 0-15,-24 6 0 16,70 6 0-16,-58-3 3 15,-38-7-5-15,71 4 2 16,-52 0-2-16,70 7 1 16,-44-5 1-16,-23-2 3 15,73 2-5-15,-66-8 1 16,-32-5 1-16,56 24 3 16,-61-19-5-16,-31 0 2 15,49 1-1-15,-35-8 1 16,-21 11 1-1,51-10 0-15,-44-1-2 16,26-2-1-16,-35-2 4 16,-22-1-1-16,43-10 1 15,-41 11 0-15,-19-24-2 16,29 5-1-16,-29 4 1 16,-19 4 2-16,19-7-4 15,-22-1 3-15,-9-3 0 16,29-11-2-16,-15 9 4 15,29-9-3-15,-14 3 0 16,-10 2 0-16,46 2-1 16,-32 8 0-16,-12 1-1 15,25-9 3-15,-29 6 2 16,-27 3-6-16,10-7 1 16,-25-2 5-16,-13 0 6 15,23-24 0-15,-17 10 20 16,11-14-26-16,-21 4 2 15,-3 5 1-15,11-25-5 16,-17 20 1-16,-9-1 2 16,-6-25-4-16,-4 4 0 15,-9 1 0-15,-6-40-1 16,-11 16 1-16,0 10-2 16,-23-55 1-1,4 10 3-15,-15-71-1 16,9 40 0-16,1 23-1 15,11-38 0-15,1 29 0 16,14 15 0-16,-12-45-2 16,4 30 2-16,-4 19 8 15,-19-58-10-15,-3 32-2 16,3 22 4-16,-22-45 0 16,17 40 6-16,-19-32-6 15,21 35-1-15,8 23-4 16,1-62 5-16,4 26 3 15,9 13 0-15,2-28-4 16,3 42 2-16,2 21 3 16,-5-16-4-16,3 22 0 15,0 15 1-15,-5-17 0 16,9 19 1-16,1-24-3 16,2 24 0-16,10 3 1 15,-15-29 2-15,14 11-1 16,1 13-7-16,-1-37 7 15,1 26 0 1,0 13 0-16,2-25-3 0,2 31 2 16,0 12 1-1,1-16 0-15,-1 13 1 16,1-17-1-16,1 15-4 16,6 5 0-16,-7-35 2 15,13 15 2-15,-13 6 0 16,28-40 0-16,-29 10-1 15,22 9 3-15,-21-33-5 16,-1 33 2-16,1 22-2 16,-1-16 4-16,1 17-2 15,-6-29 0-15,1 14-1 16,-1 7-1-16,1-36 2 16,-1 23 1-16,1 6 0 15,0-42-2-15,-3 12 1 16,2 4-1-16,-11-49 1 15,9 35-2-15,3 20 4 16,-10-31-2-16,9 30-1 16,-9-20 1-16,10 33-1 15,-15 11 3-15,15-29-4 16,-20 14 3-16,20 8-2 16,-15-45 1-16,14 30 1 15,-9 11 1-15,10-24-1 16,0 22-2-1,-1 15-4-15,6-22 6 16,-1 22 0-16,0-16-2 16,13 23-2-16,-13 14-19 15,1-17 12-15,16 9 8 16,-17 9-3-16,25-20-1 16,-25 10 1-16,22 6 0 15,-12-29 6-15,3 19-1 16,-1 11 2-16,1-10-5 15,-3 23-2-15,-10 7 8 16,17 12 0-16,-16 8-10 16,11 12-1-16,-12 0-7 15,1-2 3-15,-1-15 12 16,1 8-1-16,-1-1 1 16,3-3 0-16,-3 0 0 15,1 3 0-15,-1-7 0 16,8 4-3-16,-5-7 5 15,-3 6-3-15,0 3-3 16,1-2 5-16,-1 9-1 16,1 4-2-16,-1 9 0 15,-2-9 2-15,2 11-2 16,-2-17 3-16,0 13 1 16,0-12-4-1,-2-5-1-15,0 6 1 16,-10-5 1-16,7 3-3 15,-19 2 2-15,-5-5 5 16,-2 3 0-16,-1 4-4 16,-11-2 2-16,7 13-1 15,5-20-4-15,-13 20 4 16,3-17 3-16,10 16-3 16,-12-10-3-16,12 13-2 15,-13-12 3-15,6 11-3 16,-8-18 2-16,-48 10-1 15,3-2 2-15,2 11 1 16,-55-21-1-16,16 21-1 16,5-17-2-16,-52 6 2 15,26 2-1-15,12 1 2 16,-44-8 3-16,34-1-5 16,-40-11 2-16,31 6 2 15,16-1 3-15,-60 5-6 16,34-3 2-16,20 5 2 15,-44-16-2-15,33 15 0 16,13-3 1-16,-63-4-2 16,34-1 1-1,21 5 1-15,-57-4-1 16,38 3 4-16,8 3-7 16,-63-16 3-16,48 3-8 15,-34 1 11-15,39 6 2 16,24 9-5-16,-60 2-2 15,35 2 3-15,13 5 0 16,-65-9 0-16,43 6 2 16,22 5-2-16,-53-16-3 15,36 16-1-15,14-7 4 16,-50 5 1-16,46-9 1 16,24 12-2-16,-61-10-1 15,27 13-1-15,8-4 0 16,-73-7 4-16,50 9-2 15,-38-2-3-15,56 4 2 16,21-4 3-16,-56 4-1 16,47 0-2-16,28 4-2 15,-36-4 3-15,30 9-1 16,25-5 1-16,-52 17-1 16,31-21 1-16,11 24 3 15,-44-8-3-15,30 9 0 16,6-3-3-1,-56 8 0-15,38 1-9 16,-24 7 4-16,46-11 4 16,25-10-4-16,-28 11 3 15,20-7 1-15,17 3 0 16,-46 7 3-16,24-1-1 16,8-2 0-16,-59 11 3 15,30-2-1-15,14-5-2 16,-24 5 4-16,24-5-2 15,16-8-4-15,-47 4 4 16,40-8 1-16,-21 10-1 16,29 2-3-16,10 1 5 15,-49 6-5-15,22-15 2 16,19 1 1-16,-19 16-1 16,29-17 0-16,21-4 1 15,-19 3 1-15,24-5-1 16,13-3-4-16,-27 2 0 15,19 3 4-15,9-5 2 16,-23 9-2-16,14-3-1 16,-14 9 0-16,14-4 1 15,12-4-1-15,-15 2 1 16,23-5-3 0,11-3-2-16,-9 5 2 15,9-1-1-15,10-1 3 16,2 14 0-16,6-6 2 15,-4 8-5-15,-9 26 4 16,-2-1 0-16,7 1-3 16,2 51 4-16,10-15-1 15,8-6-3-15,-23 41 4 16,25-28-2-16,-1-20 3 16,6 22-3-16,-1-21 1 15,1-14-1-15,-1 20 3 16,3-18-2-16,-3-4-2 15,-4 14 2-15,-3-18 2 16,5 21 0-16,-2-19-2 16,2-19-3-16,2 3 0 15,3-14-3-15,-3-6-167 16,20 1-27-16</inkml:trace>
  <inkml:trace contextRef="#ctx0" brushRef="#br0" timeOffset="104800.37">19827 1849 4 0,'0'0'2'0,"-2"8"1"16,-11 1-2-16,11 2 1 16,-10 6 0-16,10 3-3 15,-99 114 2-15,53-46 3 16,9-12-4-16,17-18 1 15,8-10 0-15,0 8 0 16,1 1 6-16,-1-14 2 16,-3 26-8-16,15-19-1 15,-20-9 3 1,20 6-4-16,-1-8 1 16,1-8 3-16,0 10-2 15,2-11 0-15,0-8 2 16,0 1-2-16,0-14 2 15,0-5-3-15,0 1 2 16,0 18-3-16,0-23 4 16,0 0 2-16,0 0-7 15,0 0-12-15</inkml:trace>
  <inkml:trace contextRef="#ctx0" brushRef="#br0" timeOffset="107675.2">20486 1529 2 0,'0'-4'2'16,"0"1"-2"-16,0 3 1 15,0-4-4-15,0 2 4 16,0 4-1-16,0-2 1 16,0 0-2-16,0 0 0 15,0 0 8-15,-41 0-6 16,39 0 1-16,-18 0-1 15,18 4 1-15,-20-4-2 16,-2 0 0-16,-12 13 1 16,3-9 0-16,-4 20 12 15,-11-2-2-15,7-2-7 16,5 3 0-16,-4-1-3 16,11-5 2-16,7 0 6 15,-12 7 1 1,5 0-5-16,3-9-2 15,0 2-1-15,11-1 2 16,-2-4-4-16,-16 4 3 16,6 5-1-16,3-5 2 15,-2 20-5-15,4-12-1 16,8-4 3-16,-8 1 0 16,5-1 2-16,7-1-2 15,-9 14 0-15,2-5-3 16,1-3 3-16,-11 21-1 15,8-7 3-15,0-5-3 16,-3 7-1-16,8-2 2 16,4-11 0-16,-2 20-3 15,9-7 1-15,-18 0 10 16,18 24-1-16,-16-9-6 16,17-4 2-16,-13 17-5 15,13-14 0-15,0-6 2 16,-1 3 1-16,1-9-2 15,-1-6 1-15,1 19-4 16,2-10 4-16,2-5 1 16,1 17 2-16,-1-14-3 15,1-1-1 1,9 22 5-16,-10-11 3 0,0-2 10 16,8 21-2-1,-5-10-4-15,-3 0-4 16,20 38-6-16,-20-25-4 15,13-13 7-15,-13 12-2 16,20-12-2-16,-20-7 5 16,25 16-6-16,-25-16 0 15,17-6 7-15,5 21-6 16,-2-13 2-16,7-2 42 16,17 20-40-16,-6-13-4 15,-4-9 6-15,17 22-5 16,-7-16 0-16,-7-12 8 15,26 17-8-15,-8-7-1 16,-4-11 1-16,22 14-3 16,-13-16-3-16,-18-4 8 15,13 7-4-15,-11-9-1 16,-8-6 2-16,18 12 0 16,-8-8 0-16,0-5 3 15,19 9-1-15,-11-8-2 16,-1-1 5-16,32 3 0 15,-8-9-2-15,-4-1 5 16,45 14-7-16,-19-6-1 16,-15-5-1-16,47 6 3 15,-18-8 1 1,-9-6 22-16,58 12-15 16,-13-10-4-16,-4-3-2 15,64 7-5-15,-42-6-1 16,-25-3 4-16,27 3-5 15,-44-7 1-15,-30 0 2 16,8 2 1-16,-23-2 0 16,-7-3 1-16,35 4-1 15,-16-2-1-15,-5-1 3 16,51 4 2-16,-20 0-2 16,-7-4 2-16,29-2-3 15,-24-7-1-15,-29 15 10 16,34-14-2-16,-18 7-1 15,-1-7 9-15,35-1-11 16,-21-2-2-16,-12 0-1 16,58-2-2-16,-30-1-5 15,-4 1 7-15,43-9 1 16,-26 9-3-16,-27 0-1 16,39-13 5-16,-22 13-3 15,-24-20 3 1,53 11-4-16,-36 1-1 15,-5 3 8-15,51-12-6 16,-20 3-1-16,41-5-3 16,-36 6 1-16,-33-2 11 15,28-9-10-15,-26 2-1 16,-10 2 13-16,54-13-11 16,-32 5 0-16,-17-2 6 15,48-9-3-15,-29 6 0 16,-16 3 3-16,45-31-7 15,-29 9 0-15,-24 9 19 16,27-22-9-16,-34 8-8 16,19-32-2-16,-23 11 1 15,-20 18 26-15,7-10-25 16,-26 16-2-16,-8 4-1 16,27-21-2-16,-22 16 2 15,-11 6 0-15,14-17 1 16,-13 8 1-16,-4 8-2 15,7-19 0-15,-9 19 4 16,-5-20-5-16,2 12 1 16,-15 4-1-16,8-24 1 15,-26 19 0 1,2 1-3-16,2-20-5 0,2 12 5 16,1 4 2-1,12-25 0-15,-17 15-2 16,-3 10-5-16,-2-16 3 15,-2 15-1-15,-8-2 2 16,-4-31 1-16,-1 16 5 16,-33-9-1-16,17 20-6 15,4 11-9-15,-28-16 15 16,0 15 0-16,2 9-7 16,-2-26 0-16,4 9 3 15,3 9-3-15,-29-23-2 16,7 17 2-16,3 9-5 15,-43-16 3-15,11 17 6 16,3 12 0-16,-29-12 5 16,31 15 0-16,-7-4-4 15,19 16-3-15,15 3 5 16,-22-8 0-16,12 1-7 16,2 6-11-16,-47-6 11 15,6 3 3-15,-9 2-5 16,-65-13 6-16,29 12-1 15,19 4-1-15,-41-4 3 16,39 5 2 0,19-1-4-16,-29 5 2 15,29-1 1-15,17 8 0 16,-46-9 2-16,22 9-1 16,14 2-3-16,-34 2 4 15,20-3-1-15,14 9-4 16,-43-23 4-16,27 24-1 15,13-21 1-15,-40 22 1 16,27-16-2-16,13 13-4 16,-21-1 6-16,34 1-2 15,5-7-3-15,-34 9 1 16,16-2 3-16,20 2-2 16,-36 0 1-16,22 2 1 15,12-3 1-15,-54 3-5 16,23-4 6-16,-61-5-5 15,26 5 2-15,20 4 2 16,-24-4-1-16,43 4 0 16,17-4-6-16,-31 4 4 15,19-3 1-15,14-1-1 16,-50 2 0-16,27 0 1 16,13-11-1-16,-40 4 0 15,26 7 0 1,6-15 2-16,-40 14-1 15,27-7 1-15,27 7-2 16,-27 3-1-16,27-4 1 16,6 4 5-16,-40-4-4 15,19 4-1-15,10-5 0 16,-41 10 3-16,24-5-3 16,22 4 1-16,-32-4 1 15,31 4 0-15,11-4-3 16,-44 3 2-16,19-1-2 15,-43 0 4-15,33 0-2 16,27 9-2-16,-36-7 5 16,19 9-2-16,10-9-2 15,-22-1 5-15,24-3-2 16,15 4-6-16,-44 3 4 16,39-5 2-16,9 0-7 15,-26 11 4-15,29-13 3 16,17 13-3-16,-1-9 0 15,13 7-1-15,21-7-100 16,3 5-6-16,19-9-13 16</inkml:trace>
  <inkml:trace contextRef="#ctx0" brushRef="#br0" timeOffset="108679.14">27315 1578 38 0,'0'0'24'15,"-5"-8"54"-15,2-3-35 16,1 5-8-16,0-5 27 16,-1 2-39-16,-55-71-7 15,46 35-9-15,8 29-7 16,-23 12-2-16,27-7-8 16,-2 9 9-16,2-2-1 15,0 0 4 1,-3 34 0-16,6 13-3 15,-1 7-2-15,32 39 3 16,-13-10-1-16,-1-11 6 16,9 18-5-16,-13-25-1 15,-6-7 0-15,21-7 3 16,-9-17-2-16,-5-16 4 16,-15-12 17-16,-2 6 24 15,3-6 119-15,6 7-99 16,23-13-51-16,44-61-14 15,30-7 1-15,17-18-1 16,77-62 0-16,-32 29-2 16,-24 6 5-16,39-25-1 15,-48 29-2-15,-15 22-2 16,27-23 2-16,-39 32-1 16,-26 21 1-16,4 5-2 15,-21 19 4-15,-9 9-1 16,-23 11-5-16,-6 6 4 15,-15 11-12-15,-10-4-12 16,8-9-44-16,-8 10 19 16,1 3-9-16,-1 0-81 15,0 0 51-15,1 0-17 16</inkml:trace>
  <inkml:trace contextRef="#ctx0" brushRef="#br0" timeOffset="112447.23">17941 6260 53 0,'0'-2'11'0,"0"0"-7"16,0 1-2-16,0-1-2 15,0-2-1-15,0 2 0 16,0 4 1-16,0-2-1 16,0 0 0-16,0 0 2 15,0 0-1-15,12 4-1 16,-9 35 4-16,-1 3 1 15,0 9 9 1,-2 45 11-16,0-10-3 16,0-8 15-16,3 36-4 15,-1-18 3-15,1-4 7 16,-1 38-30-16,3-24 4 16,4-15 9-16,-9 32-14 15,0-30-1-15,0-11 5 16,-2 26-14-16,0-14 3 15,-1-8 6-15,1 20-8 16,-3-30-1-16,5-20 3 16,5 7-4-16,-3-11-1 15,1-5 3-15,-1 18-2 16,0-11 2-16,1-2 11 16,9 24-5-16,-10-9 9 15,1-2-3-15,-1 34-13 16,1-21-3-16,-1-15 7 15,3 25-4-15,-3-16 1 16,1-3-2-16,-1 30 3 16,0-17-3-16,-2-12 2 15,0 23-1-15,3-18-1 16,-1-19 2-16,1 9 0 16,-3-11 1-16,0-4-2 15,0 23 2-15,0-20 0 16,0-10 6-1,0 9-10-15,4-9 2 16,-1-11 6-16,-1 1-7 16,1-7 2-16,6 2 33 15,-4 21-29-15,-3-5-3 16,1 1 9-16,18 27-8 16,-18-16-5-16,14-7 10 15,-15 18-11-15,27-12 4 16,-27-1 1-16,34 23-3 15,-21-18 1-15,7-9-1 16,-1-3 1-16,-4-12 0 16,-5-9-1-16,12 2 3 15,3-15 8-15,9-11-5 16,-3 11 1-16,-6-11 5 16,6 2-7-16,-8-8 3 15,3 2 3-15,49-5-6 16,8 3-2-16,4 2 1 15,52-30-2-15,-30 19 1 16,-17 10 5-16,41-14-2 16,-22 6-5-16,0 9 4 15,50-9-2-15,-26 11 1 16,37-2-6 0,-40-15 0-16,-9 13 6 15,48 3-4-15,-28-1 0 16,-27 0-2-16,24-11 5 15,-27 11 0-15,-16-2-8 16,38 2 5-16,-34-9 3 16,-19 9 1-16,27-13-7 15,-24 14 2-15,14-1 3 16,-17-17 0-16,-14 17 4 16,33-11-3-16,-14 11 2 15,5-16 11-15,57 16-13 16,-26-15-3-16,-9 15 3 15,43-24-1-15,-30 23-1 16,-20-12 1-16,25 13 2 16,-30-7-1-16,16 7 2 15,-31-13-1-15,-12 13-1 16,24-11-4-16,-19 11 3 16,-17-2 0-16,9-24-2 15,-11 14 2-15,-15 12-2 16,12-11-2-16,-21 11 2 15,4-2 3-15,10-15-2 16,-3 18-2 0,15-16 1-16,-12 15 2 15,-2-20-2-15,14 7-2 16,-12 2 2-16,0 3 15 16,16-4 12-16,-11-3-1 15,-22-2 3-15,-2-9-27 16,-13-1 0-16,-4-3 1 15,0-39-7-15,-5 2 4 16,3-29-2-16,-3 20 3 16,-8 14 6-16,28-8-7 15,-30 24 1-15,0 12 22 16,1-29-18-16,2 6 1 16,7 8 1-16,-10-21-9 15,10 10 0-15,-9-47 0 16,18 17 3-16,-18 11-1 15,30-35-1-15,-21 25 1 16,8 15-2-16,4-13 2 16,-5 20 1-16,-2 11 1 15,2-16-2-15,-5 20 0 16,-11 11 0-16,26-11-1 16,-27 7-1-16,32-27-3 15,-32 11 5-15,25-1 2 16,-6-27 0-1,-2 15-2-15,5 7 1 16,5-11-1-16,-7 21-1 16,-12 12 3-16,9-7-3 15,-2 11 0-15,7-12 1 16,-3 10-1-16,-4 2 2 16,2-7-2-16,-6 9 0 15,-11 6 4-15,34-19-2 16,-24 7-2-16,2 4-12 15,11-29 12-15,-6 12-1 16,-2 8 4-16,4-9-5 16,1 9 3-16,4-24-2 15,1 12 0-15,-15 5 5 16,0-16-5-16,-10 12 2 16,20 9-2-16,-20-9 1 15,10 18 1-15,-9 14-1 16,-1-7-1-16,1 16 3 15,-1 7-5-15,0 11 1 16,-2-3-6-16,3 5 8 16,-3-2-2-16,0-5 3 15,2 5-2-15,-2 3 1 16,0-1 1 0,0-4-2-16,0 2-1 15,0-7 0-15,-17 9 2 16,-16-11 1-16,-52 2-5 15,16 2-1-15,6 5-6 16,-33-9 9-16,12 11 1 16,0-9-3-16,-29 9 8 15,24-11-2-15,16 11-2 16,-16-7-3-16,15 7 4 16,4-7 0-16,-31 7 1 15,7 0-7-15,-33 0 6 16,11 0 0-16,10 2 3 15,-62 0-8-15,38 0 4 16,15 0 3-16,-37 0-3 16,22 0 0-16,8-3 2 15,-51 1-3-15,28-11 0 16,15 11 3-16,-55-11-1 16,29 11-2-16,-56-16 3 15,46 16 0-15,27-15 0 16,-27 15-1-16,41-9 0 15,26 9-3-15,-17-7 3 16,20 7 2 0,10-7-2-16,-37 7-1 15,27-13 2-15,16 11 3 16,-9 2-5-16,17-5 0 16,-19 7 2-16,12 0-2 15,6 0 1-15,-20 0-2 16,20 0 1-16,11 0 4 15,-37 2-2-15,22 0-4 16,7-1-13-16,-6 1 7 16,11 0 6-16,2 2-1 15,-28-2 3-15,14 7-1 16,-20-9-1-16,23 2-2 16,9 0 2-16,-36 0-2 15,19 7 0-15,10-7-1 16,-29 7 0-16,12-7 1 15,5 0 0-15,-24 11 2 16,28-11-3-16,8-1-7 16,-39 11 12-16,22-10-3 15,3 7 3-15,28-7 1 16,24 7 1-16,3-7 0 16,17 0 2-16,11 9-7 15,1-9 4 1,-20-2 0-16,20 3-4 15,-8-3 2-15,10 0 2 16,0 0-1-16,-5 2 1 16,-16-2 3-16,18 2-4 15,-16-2 1-15,17 2-1 16,-10-2-17-16,12 0-50 16,0 0-247-16</inkml:trace>
  <inkml:trace contextRef="#ctx0" brushRef="#br0" timeOffset="115488.06">19719 11579 12 0,'-20'0'52'16,"20"0"-24"-16,0 0 0 16,0 0 22-16,0 0-27 15,0 0 1-15,0 0 22 16,0 0-30-16,0 0-9 16,12-2 8-16,89-45-9 15,-21 31-1-15,-1 3 7 16,51-8-11-16,-10 8 1 15,-7 0 13-15,46-2 0 16,-31-3 5-16,-15 1 12 16,72-15-15-16,-31 8-5 15,-10-2 9-15,77-9-18 16,-31 9-2-16,-9 5 7 16,76-5-5-16,-47 9-1 15,-32 3 2-15,48-3-3 16,-46 0 9-16,34-9 0 15,-46 2-2-15,-26 7-1 16,46-18-4-16,-41 7 4 16,-17-2-2-16,38 11-6 15,-33 5 1-15,-27 4 2 16,24-10-3 0,-31 7 1-16,-7 0 7 15,29-10-6-15,-27 3 0 16,0-2-2-16,46-1 4 15,-19 7-1-15,47-3-1 16,-23 10-1-16,-5-1-1 16,63-12 1-16,-44 5-3 15,-17 8 6-15,48 0-4 16,-38 1 2-16,-19-8-1 16,38 6 1-16,-28-1 1 15,-6 2-3-15,63-6 2 16,-36 4-1-16,-34 1 1 15,37-4 1-15,-44 2-4 16,19-1 2-16,-33 0 0 16,-17 4 0-16,19 7-1 15,-17-16 2-15,2 14-4 16,73-9 5-16,-34 11 0 16,-16 0-1-16,35 0-1 15,-24-9 0-15,-16 9 0 16,30 0-1-16,-33-1 1 15,-11 1-1-15,39-11 2 16,-30 11-3 0,24 0 6-16,-29 0-1 15,-17-2-8-15,21 3 5 16,-21-1 0-16,-7 0 5 16,19 0-7-16,-31 0 3 15,-17-2 1-15,7 3-3 16,-17-1 2-16,-9 0-4 15,4 0 2-15,-9 0-1 16,-12-2 3-16,0 8 1 16,2-2 2-16,12 0-8 15,-2-2 0-15,-7 0 5 16,4 2-1-16,-6 9-1 16,-8-9 0-16,4 39 1 15,-13-6-1-15,-1 4 5 16,1 47 1-16,-1-8 5 15,-4 7 24-15,-10 49-20 16,9-20-1-16,-2-12 20 16,10 45-18-16,-2-33 9 15,-1 14-10-15,0-29-2 16,1-10-1 0,-1 35-7-16,-4-19 2 0,2-12 1 15,2 22 0-15,1-22 2 16,-1-19 10-1,3 40-8-15,-3-30-7 16,1-12-4-16,-1 16 1 16,0-20 1-16,-4 12 0 15,0-22-2-15,-1-13 3 16,-18-4-6-16,9-17 2 16,0-4 5-16,-10-18-4 15,7 11 1-15,1-13-1 16,-8 0-1-16,-2-2 1 15,-7-1 1-15,-27-7 2 16,-4-1-7-16,-58-13 5 16,14 2 0-16,10 5-3 15,-51-2 1-15,24 8 5 16,0 9-3-16,-52-20-1 16,26 20 3-16,19-5-3 15,-70 7-1-15,25 0-1 16,6 2 5-16,-83 11-4 15,52-12 2-15,-50 29 0 16,55-17-1-16,24 6-4 16,-52 7 4-16,52-4 2 15,24-1-3-15,-48 7-3 16,32-8 4 0,14-5 2-16,-51 5-1 15,29-5-4-15,12-2 0 16,-62 0 4-16,41-9 2 15,-44 15-4-15,46-18 3 16,34 11-1-16,-37-1-3 16,30-9 2-16,14 13 0 15,-56-12 2-15,30 10-3 16,9-11 2-16,-75 22-1 16,30-12 0-16,16-11-3 15,-51 20 2-15,66-12 5 16,-10 10-2-16,48-3-4 15,22-4 7-15,-36 10-5 16,21-7 0-16,15-4 0 16,-61-9 0-16,30 0 0 15,9 0-1-15,-38-1 0 16,33 9 1-16,29-8-9 16,-29 7 3-16,22-7 0 15,-29 24 4-15,17-15 1 16,12 2 0-16,-48 2 1 15,24 2-2-15,19-4 2 16,-53 15-1 0,30-12 1-16,13-5 3 15,-26-1-4-15,36-8 0 16,29 18 2-16,-14-18-2 16,31 18 1-16,-22-1 0 15,27-4-1-15,4-2 2 16,-16 0-1-16,16-2 1 15,20-9-1-15,16 0 2 16,27 16-2-16,-2-16-3 16,-20 6 2-16,8-12 3 15,11-9-3-15,-13-32 1 16,13-3 0-16,-21-13-1 16,22 10 0-16,-18 1-1 15,-1-32 5-15,2 12-1 16,2 3-2-16,14-39-1 15,-18 11 0-15,18 4 2 16,1-38 0-16,-1 21-2 16,6 15 2-16,-1-44-2 15,1 27-2-15,11-22 6 16,-11 31-3-16,6 21-6 16,3-9 8-16,0 24 0 15,-2 13-3-15,7-11-2 16,-5 14 5-1,-8 14-3-15,11 5 4 16,-13 10-6-16,3 18 3 16,-5-8-5-16,3 9-4 15,-3-1-10-15,0 0-10 16,0-2-53-16,0 0 39 16,2 3-9-16,-2-1-111 15,0-6 48-15,2 6-28 16</inkml:trace>
  <inkml:trace contextRef="#ctx0" brushRef="#br0" timeOffset="183103.22">26935 10286 45 0,'2'0'45'16,"0"0"-1"-16,1 0 22 16,-1 0-46-16,1 0-1 15,-1 0 35-15,-4 0-23 16,4-2 1-16,8 2 23 16,74 9-35-16,-38 8 2 15,-18 11 28-15,1 41-27 16,-10-8-3-16,-9 2 3 15,-7 25-18-15,-1-12-1 16,10-18 16-16,-10 20-15 16,1-26 17-16,11-11 6 15,-11-21 13-15,18-18 22 16,44-13-53-16,15-13-8 16,1-24-4-16,59-55 3 15,-15 10 1-15,0-5-5 16,65-59 2-16,-19 27 2 15,-10 15-1-15,77-34 1 16,-50 34 1 0,21-3-2-16,-65 38 0 15,-40 28-2-15,-27 15-2 16,-36 17-3-16,-39 18-14 16,8-6-8-16,-6 7-13 15,6 1-116-15,-12 22 39 16,-1 0-18-16</inkml:trace>
  <inkml:trace contextRef="#ctx0" brushRef="#br0" timeOffset="184090.17">27165 10223 22 0,'0'-2'31'0,"0"0"-13"15,0 0-4-15,0-2 10 16,0 2-12-16,0 1 5 16,0 1 17-16,0-2-18 15,0-6-4-15,-4-38 16 16,1 23-7-16,1 22-2 16,2-9 15-16,-3 8-19 15,3 1-5-15,0-3 2 16,0 2-10-16,0 0 3 15,0-3 26-15,-2 14-6 16,0 15-4-16,-1 11 18 16,6 40-24-16,-1-1 1 15,20 1 11-15,-3 40-14 16,3-20 4-16,-1 18-4 16,-6-23-4-16,2-16-10 15,-1 12 2-15,-4-27-1 16,-9-16 1-16,18-6 7 15,-18-20 15-15,-1-15 51 16,1-2-49 0,6 0-8-16,13-8-5 15,19-23-11-15,2 1-3 16,3-13 5-16,38-33-5 16,5-2-108-16,75-51-16 15,-25 20-37-15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080" units="cm"/>
          <inkml:channel name="Y" type="integer" max="10240" units="cm"/>
          <inkml:channel name="F" type="integer" max="1023" units="in"/>
          <inkml:channel name="T" type="integer" max="2.14748E9" units="dev"/>
        </inkml:traceFormat>
        <inkml:channelProperties>
          <inkml:channelProperty channel="X" name="resolution" value="393.73602" units="1/cm"/>
          <inkml:channelProperty channel="Y" name="resolution" value="393.69473" units="1/cm"/>
          <inkml:channelProperty channel="F" name="resolution" value="99.90234" units="1/in"/>
          <inkml:channelProperty channel="T" name="resolution" value="1" units="1/dev"/>
        </inkml:channelProperties>
      </inkml:inkSource>
      <inkml:timestamp xml:id="ts0" timeString="2020-03-04T05:49:34.3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3278 1632 27 0,'22'0'85'15,"-17"-28"-39"-15,-5 9 0 16,5 4 40-16,-5-2-52 16,0-1-11-16,0-85-9 15,14 55-15-15,-11 28 0 16,-3 20 4-16,0-4 4 16,0-4 6-16,4 44 0 15,6 33-9-15,-5-10 2 16,7 10 1-16,-7 43-2 15,-5-8 3-15,4-7 61 16,-8 74-25-16,4-11-9 16,-15 2-9-16,-33 78-21 15,-10-45 14-15,-52 26-13 16,11-53-3-16,5-38 6 16,-26 21-4-16,31-43 4 15,10-25 15-15,-15-3-16 16,17-26 6-16,14-20 15 15,-11-31-25-15,23-6-3 16,13-23-2-16,6-77-3 16,32 1 3-16,0-45 0 15,27 35-3-15,4 29 1 16,49-3 2-16,-8 27 1 16,7 21 2-1,46 14-3-15,-12 17 2 16,-12 5 0-16,60 17-1 15,-33 16 1-15,-15 12-6 16,19 37 6-16,-40-9 5 16,4 33-5-16,-24-17-3 15,-9-10 2-15,21 6-1 16,-14-23 1-16,-15-19 6 16,15-11-5-16,-20-28-12 15,-4-1-162-15,-3-29-10 16,-16-1-46-16</inkml:trace>
  <inkml:trace contextRef="#ctx0" brushRef="#br0" timeOffset="392.86">4700 1808 72 0,'0'-11'64'0,"0"2"-7"16,5-6 19-16,-5 13-53 15,0-5 3-15,0-6 60 16,-58 9-54-16,5 22 9 16,-2 33 85-16,-29 107-68 15,16 9-23-15,6-1-18 16,9 72 11-16,26-52-4 16,23-30-16-16,25 34-5 15,30-49-3-15,86 12 0 16,7-41-11-16,-2-31-212 15,50-8 27-15,-42-36-31 16</inkml:trace>
  <inkml:trace contextRef="#ctx0" brushRef="#br0" timeOffset="1116.11">5802 2136 52 0,'2'0'74'15,"-2"0"-51"-15,5 0-4 16,-5 0 57-16,5 0-40 16,-10 0-3-16,5 0 14 15,0 31-13-15,0-5-4 16,-39 162 18-16,-42-15-33 16,1-44-1-1,3-25 2-15,-45 17-11 16,13-41-1-16,-33-11-3 15,32-30 0-15,23-21 2 16,-2-14-2-16,27-8-1 16,30-35 2-16,32-41-5 15,-4-2 1-15,8 0 0 16,59-31 3-16,-10 27-2 16,0 36 2-16,33 17-1 15,-14 33 0-15,-7-13 4 16,29 15 4-16,-17 12 20 15,12 22-11-15,-17 7 0 16,-16-4 7-16,11 33-10 16,-21-12-4-16,-13-1 16 15,6 19-12-15,-13-16-5 16,-9-12-6-16,10 11-1 16,-1-18-2-16,-7-13 2 15,10-10-2-15,-10-12-115 16,25-6-38-16,-18 1-44 15</inkml:trace>
  <inkml:trace contextRef="#ctx0" brushRef="#br0" timeOffset="1710.23">6388 2885 65 0,'5'-1'62'0,"-2"-1"91"16,4-8-57-16,-7 9-24 16,0-1-22-16,0 0-41 15,0-2 13-15,0 2 51 16,0 4-48-16,-10 45 19 15,-21 38-35-15,14-9-7 16,-2-9 0-16,19 28-3 16,-5-22-1-16,10-19 3 15,21-8-10-15,6-18-36 16,16-15-189-16,29-11 83 16,-15-4-12-16</inkml:trace>
  <inkml:trace contextRef="#ctx0" brushRef="#br0" timeOffset="2068.12">6571 2398 115 0,'0'0'40'15,"0"0"-14"-15,0 0-4 16,0 0-12-16,0 0 6 15,0 0 3-15,0 0-11 16,-5 2-6-16,1-2 2 16,-42 80-2-16,39-52-2 15,7-17 2-15,21-9-1 16,6 9 0-16,9-11-2 16,14-13 1-16,-18-13-2 15,-11-8 8-15,-18-21 3 16,-6 10 10-16,-11 13 14 15,-25 3-19-15,1 12-8 16,-1 9-7-16,1 5 5 16,14 3-6-16,24 3 2 15,-10-3-1-15,10 0-20 16,-4 0-187-16</inkml:trace>
  <inkml:trace contextRef="#ctx0" brushRef="#br0" timeOffset="2302.11">7048 2835 61 0,'0'0'68'0,"0"0"-45"15,0 0 19-15,4 0 64 16,-4 0-45-16,8 0-8 15,-6 9 27-15,3 8-58 16,38 123-14-16,-43-36-5 16,0 19-1-16,-22-23-2 15,-4 12-23-15,2-28-62 16,7-25-208-16</inkml:trace>
  <inkml:trace contextRef="#ctx0" brushRef="#br0" timeOffset="2574.09">7471 2625 40 0,'5'-17'59'16,"-5"-5"21"-16,14-2 112 16,-11 0-135-16,6 3-30 15,44-104 31-15,-51 101-25 16,15 24-6-1,-7 36 17-15,-10 70-22 16,0-8-5-16,0-1-13 16,0 41-4-16,0-25 1 15,0 17 0-15,2-37-3 16,1-24-150-16,-1-6 3 16,3-25-21-16</inkml:trace>
  <inkml:trace contextRef="#ctx0" brushRef="#br0" timeOffset="2993.94">7541 2638 102 0,'-3'-17'46'16,"-2"-3"18"-16,5-4 63 16,-4-10-86-16,1 2-16 15,3-146-17-15,39 66-9 16,9 40-4-16,14 34 4 15,30 31 1-15,-18 7-2 16,-9 0 1-16,5 39 3 16,-41 9-1-16,-27 14 3 15,-4 40-3-15,-32-22-1 16,3-15 2-16,-41 13-3 16,19-25-1-1,12-14 3-15,14-10 0 16,23-8 0-16,4-10-3 15,36-4-2-15,7 5-2 16,10-11-5-16,24 24 7 16,-15-14-1-16,-18 4 3 15,-13 26 6-15,-29 0-3 16,1 1 3-16,-39 29-1 16,2-13 2-16,-19-8 7 15,-41 9-11-15,15-12 0 16,12-17-72-16,-20-14-52 15</inkml:trace>
  <inkml:trace contextRef="#ctx0" brushRef="#br0" timeOffset="3213.95">8212 2839 114 0,'2'-2'33'0,"1"0"6"16,-1 0 34-1,0 0-52-15,-4 2-8 16,4-5-11-16,6 5 2 16,23 0-1-16,116-2-14 15,16 0-21-15,-55-7-32 16</inkml:trace>
  <inkml:trace contextRef="#ctx0" brushRef="#br0" timeOffset="3454.14">8563 2755 154 0,'0'0'63'16,"0"0"5"-16,0 0 40 15,0 19-98-15,0-6 14 16,0 13-16-16,0 7-1 16,7 170-4-16,-5-17-2 15,-4-52-1-15,-15-37 0 16,-26 11 1-16,0-38-13 16,-1-25-137-16,-37-24 13 15</inkml:trace>
  <inkml:trace contextRef="#ctx0" brushRef="#br0" timeOffset="3911.21">8558 2487 20 0,'0'0'23'15,"0"-2"104"-15,0-3-46 16,5 5-21-16,-5-17-21 15,0 15-39-15,0-9 0 16,7-45-3-16,-5 54-1 16,15 2 5-16,-12 2 0 15,2-2-4-15,-4 2 2 16,6 7 6-16,15-10-2 16,-21-9 1-16,18-3-1 15,-18-22-1-15,11 7-1 16,-14 8 1-16,0 16-4 15,0-9-1-15,-19 11 3 16,-19 26-2-16,16 6 1 16,5 5 1-16,15 25-4 15,-8-21 0-15,10-15 9 16,2-15 1-16,25-5-4 16,-10 0 21-1,12-28 14-15,-8-1-10 16,-18-12 7-16,-1-19-23 15,-4 12-3-15,-15 12-7 16,-7 12-27-16,-5 20-59 16</inkml:trace>
  <inkml:trace contextRef="#ctx0" brushRef="#br0" timeOffset="4207.09">8813 1771 58 0,'12'0'58'15,"-12"-20"-1"-15,0 8 78 16,0 1-97-16,0 9-23 16,0-5-8-16,2-69 19 15,27 65 14-15,-7 11-19 16,55 59-19-16,-2 6 0 15,-3 11 1-15,21 49-1 16,-20-10-2 0,-18-10 12-16,0 51-4 15,-28-28 4-15,-13-3 1 16,-14 44-12-16,-2-37 0 16,-32-18-76-16,-43 33-110 15</inkml:trace>
  <inkml:trace contextRef="#ctx0" brushRef="#br0" timeOffset="5134.14">10499 2541 80 0,'0'2'42'0,"0"0"37"16,0 2-27-16,0-4-4 16,0 3 13-16,0-1-43 15,0-4 7-15,0 2-17 16,0 0-1-16,0 0 29 16,0 0-19-16,10 2-1 15,21 0-3-15,34 0-9 16,-12-2-3-1,5 0-4-15,52-2-30 0,-14-20-49 16,-16 20-164-16</inkml:trace>
  <inkml:trace contextRef="#ctx0" brushRef="#br0" timeOffset="5407.19">10547 2833 69 0,'0'0'119'0,"0"0"-59"15,0 0-12-15,0 0 30 16,0 0-11-16,0 0 6 16,0 0 30-16,10 2-68 15,9 0-10-15,193 0-22 16,-68-4-2-16,-40 0-3 15,4 0-14-15,-34-7-39 16,-26 7-151-16,-7-7 51 16</inkml:trace>
  <inkml:trace contextRef="#ctx0" brushRef="#br0" timeOffset="9259.2">14718 1432 54 0,'2'0'51'0,"1"-3"38"16,-1 3-58-16,1-4-10 15,1 0 14-15,-8 2-22 16,4 1-3-16,0-1 5 16,0 2-9-16,0 0-6 15,41-32 2-15,-41 32 0 16,-70 0 1 0,-14 24 1-16,-102 15 0 15,30-1 0-15,9-1-6 16,-31 0 3-16,48-5 3 15,51-8-8-15,24-6 1 16,26-5 1-16,7-9-1 16,20 18 1-16,-3-10 3 15,10 6 2-15,74 12-2 16,5-11 0-16,13-5 8 16,71 13-9-16,-33-5-2 15,-17-4 0-15,11 3 3 16,-37-6-1-16,-32-2-2 15,-14 4 3-15,-20-6-1 16,-9 2 4-16,-15 18 1 16,-4 7-3-16,-22 1 8 15,-67 39 3-15,-6-6 0 16,-9 1 10-16,-59 29-19 16,30-26-2-16,24-20-2 15,3 9 1-15,43-20-1 16,26-17-4-1,23 4 6-15,13-6 1 0,1-4 25 16,36 4-3-16,21-11 42 16,87-6-41-1,-8-5-7-15,6-4 4 16,81-17-14-16,-31-5 0 16,-17-8 3-16,70-15-12 15,-62 10 0-15,-56 13-2 16,-34-1 5-16,-43 14 0 15,-21 7-58-15,-25 0-39 16,1-1-40-16</inkml:trace>
  <inkml:trace contextRef="#ctx0" brushRef="#br0" timeOffset="9717.32">14302 3373 196 0,'2'0'46'0,"3"0"15"16,0 0 36-16,-5-2-80 16,0 0-13-16,0-2-2 15,0 3-2-15,0-1 11 16,0 4 22-16,-36 50-24 15,14 5 4-15,8-5-6 16,11 30-5-16,1-26-1 16,0-6-1-16,4 0 2 15,0-14-3-15,15-19-71 16,2-6-39-16,8-9-48 16</inkml:trace>
  <inkml:trace contextRef="#ctx0" brushRef="#br0" timeOffset="10125.18">14453 3159 57 0,'0'0'51'0,"0"0"-16"16,0-4 38 0,0 0-49-16,0-1-19 15,0 3-4-15,0-2-4 16,0 1 2-16,-2-23 1 15,0 26 0-15,-6 0 2 16,8 0 2-16,-2 0-3 16,2 1 2-16,0 1 15 15,0 4-11-15,26-8 4 16,-9-17 44-16,10-3-32 16,-13 5-8-16,-11 15-8 15,-3 1-6-15,0-1-2 16,0-4 2-16,-36 15-4 15,11 3 2-15,6 4-6 16,0 12 3-16,17-7 3 16,-1-19-3-16,-9 7 5 15,12-7 1-15,0 0 18 16,0 7 1-16,12-9 12 16,-9-21 24-16,9-6-39 15,-10 2-7-15,-4 5-14 16,-3 16-2-16,5-11-96 15,-3 13-11-15,-16-9-36 16</inkml:trace>
  <inkml:trace contextRef="#ctx0" brushRef="#br0" timeOffset="10400.17">14723 3419 75 0,'2'2'77'0,"1"0"-16"15,1 0 4-15,-8 0 23 16,4 0-66-16,0 1-8 16,0-6 16-16,0 3-24 15,19 0-5-15,123-2-2 16,14-9-3-16,-38 9-23 15,-31-17-104-15,2 17 41 16,-32-1 6-16</inkml:trace>
  <inkml:trace contextRef="#ctx0" brushRef="#br0" timeOffset="10543.16">14718 3661 37 0,'0'0'42'16,"0"0"64"-16,0 0-54 16,22 9-16-16,-5-7-20 15,19 0-50-15,5 0-61 16</inkml:trace>
  <inkml:trace contextRef="#ctx0" brushRef="#br0" timeOffset="10745.15">15743 3308 256 0,'0'0'115'0,"0"0"33"16,0 0-60-16,0 0-17 15,0 0-21-15,0 0-52 16,0 0 0-16,0 0 2 16,0 0 0-16,0 0 1 15,79 39 1-15,-43 7 2 16,-12 6-3-16,-5 36-30 15,-16-12-97-15</inkml:trace>
  <inkml:trace contextRef="#ctx0" brushRef="#br0" timeOffset="11719.05">13980 1064 57 0,'12'0'46'16,"-10"0"27"-16,-2-11 86 15,2-10-91-15,1 18-18 16,-3-3-27-16,2-12-24 15,22-48 1-15,-21 39-6 16,-3 27 6-16,2 7 2 16,-4 66 0-16,-1-5-2 15,-9 1-1-15,-2 32 0 16,-3-25 3-16,0-15 2 16,3 1-3-16,11-31 0 15,-1-29 17-15,1 0 29 16,1 0-3-1,-8 9-35-15,5-56-8 16,10-18-1-16,-2-15 5 16,-1-60 8-16,20 34 33 15,-20 6-29-15,15 38-13 16,-15 23-7-16,1 16 2 16,9 18-1-16,-10-5 4 15,25 16-2-15,-1 23-1 16,17 14 1-16,41 16 3 15,-7-20-3-15,-7-17 3 16,24-10 9-16,-24-11 63 16,12-6-27-16,-32-20-16 15,-9-5-23-15,-7-41-6 16,-10 1-2-16,-12 8-4 16,0-9-3-16,-10 25-36 15,1 16-318-15,-1 28 69 16</inkml:trace>
  <inkml:trace contextRef="#ctx0" brushRef="#br0" timeOffset="12393">16267 1684 60 0,'0'0'62'15,"2"-13"60"-15,1 0-34 16,-1 1-8-16,3 12-14 16,-5-11-66-16,51-78-3 15,-49 55-8-15,0 34 14 16,10 0 0-16,-9 30-2 15,-20 54-3-15,0-6 3 16,-12 2 0 0,-38 24 2-16,4-18 1 15,-35 7-5-15,18-21 2 16,8-27 2-16,-31 0-2 16,16-32 2-16,17-10 14 15,-9-6-11-15,29-29-2 16,14 4 1-16,14-46 4 15,19 1 9-15,1 12-4 16,21-12-13-16,-7 25 2 16,15 14-4-16,28 20 1 15,5 2 0-15,34 11-3 16,-10 2 1-16,-7 1 4 16,17 32-4-16,-22-14 3 15,-16 1 4-15,8 16-5 16,-13-6-3-16,-13 1 5 15,6 5-4-15,-13-1-26 16,-9-7-163-16,-1 10 39 16</inkml:trace>
  <inkml:trace contextRef="#ctx0" brushRef="#br0" timeOffset="12702.01">16962 1979 83 0,'3'0'75'16,"-1"0"-10"-16,0 0 12 16,-2 0-63-16,3-1-12 15,-3-3-7-15,0 4 6 16,0-4 1-16,0 4 1 15,0 13 2-15,-3 9-1 16,1 16 3-16,-20 17-8 16,20-6 3-16,0-14-1 15,4 1-2-15,0-9 2 16,1 1 1-16,14 4-4 16,-3-15-25-16,0-8-177 15</inkml:trace>
  <inkml:trace contextRef="#ctx0" brushRef="#br0" timeOffset="13158.14">17234 1643 27 0,'0'0'55'15,"0"0"0"-15,0 0-2 16,0 0-47-16,0 0-5 15,0 0-5-15,0 0 2 16,0 0 4-16,0 0-3 16,0 0 4-16,-29 0-2 15,29 0-5-15,0 0 5 16,0 0-1-16,-2 0 17 16,2 7 5-16,24-5 2 15,-5 0 23-15,12-4-14 16,-16 0-2-16,-10-2 9 15,4 1-34-15,-6-21-5 16,-3 24 0-16,-17 0-3 16,2 0-4-16,-9 3 0 15,-9 34 4-15,13-16-3 16,18-4-6-16,0 5 9 16,-1-9-2-16,6-13 6 15,-3 9 3-15,28-7 8 16,-11-4 76-16,-2-18-55 15,-13 11-20-15,0-8-6 16,-2-2-9-16,0 15-48 16,0-5-58-1,-2-8-61-15</inkml:trace>
  <inkml:trace contextRef="#ctx0" brushRef="#br0" timeOffset="15006.22">17778 2216 64 0,'0'0'94'15,"0"0"-37"-15,0 0 6 16,0 0 52-16,0 0-66 15,0 0-9-15,0 0 14 16,0 0-13-16,0 0 0 16,0 0 10-16,91-47-40 15,0 27-8-15,3 7-3 16,46-6 1-16,-37 0 2 16,5 5-6-16,-38 2 4 15,-22 11 5-15,-16-14-6 16,-30 13-2-16,15 2-17 15,-15-2-46-15,1 2-49 16,-1 0-213-16</inkml:trace>
  <inkml:trace contextRef="#ctx0" brushRef="#br0" timeOffset="15294.27">19043 1133 183 0,'2'-15'91'15,"1"-2"4"-15,-1 1 35 16,3-1-115-16,-3 2-16 16,29-86-4-16,-28 57 4 15,9 38 1-15,-10 34 0 16,22 30 1-16,-21 11 0 15,18 52-3-15,-18-23 0 16,16-10 6-16,-7 10-3 16,-2-25-2-16,2-14-8 15,9 18-82-15,-4-22-97 16</inkml:trace>
  <inkml:trace contextRef="#ctx0" brushRef="#br0" timeOffset="15646.29">18834 2431 155 0,'0'0'46'15,"-3"0"-28"-15,-7 0 67 16,10 0-29-16,0 0-12 16,0 0 15-16,13 0-42 15,11 0 0-15,219-20 15 16,52-13-31-16,-66 1-3 15,-51 8-4-15,9-4-21 16,-59 13-33-16,-41 2-145 16,-35 2 58-16</inkml:trace>
  <inkml:trace contextRef="#ctx0" brushRef="#br0" timeOffset="16006.15">19594 2707 153 0,'0'0'95'16,"0"0"61"-16,-3 2-63 15,-4-2 52-15,7 0-119 16,0 0-19-16,0 0-6 16,0 0-1-1,0 0 1-15,43 11 0 16,46 19-2-16,-17 7 3 15,-21 7 3-15,-37 44-3 16,-14-10-2-16,-14-4 2 16,-82 19-1-16,9-22 3 15,-7 2-4-15,27-25 1 16,28-18-1-16,23-13 2 16,13-14 2-16,3 5 38 15,44-8-31-15,18 0-6 16,25-4-2-16,91-31-5 15,-12 5-24-15,-10-5-243 16,34-14 25-16</inkml:trace>
  <inkml:trace contextRef="#ctx0" brushRef="#br0" timeOffset="18534.12">21431 1040 76 0,'0'0'72'0,"3"-11"52"16,-1 7-83-16,12-2-5 15,-11 3 5-15,11-14-34 16,-2 2-6-16,51-43-2 15,-61 38 1-15,-2 20-1 16,-55 0 3-16,-109 73-4 16,6-16 1-1,4-1 5-15,-63 22-3 16,49-16-4-16,36-12-2 16,28-7 1-16,51-17 0 15,51-10 5-15,36 1 1 16,35 4-2-16,44-5 1 15,135 5-1-15,-39-10 3 16,-31-7-2-16,22 20-2 16,-70-24-2-16,-51 20 3 15,-35-20 0-15,-30 21 1 16,-9-8 5-16,-10 30-3 16,-29 1 6-16,-7 10 35 15,-69 30-30-15,4-8-4 16,0-11-9-16,-36 15-3 15,36-18 3-15,41-12-5 16,22-4 3-16,29-18 0 16,11-2 7-16,39 17 4 15,24-9 9-15,27-6 53 16,84-8-36-16,-20-11-12 16,-2-7 8-16,66-4-25 15,-52-1-2-15,5-16-6 16,-71 17 0-1,-28-7 9-15,-42 9-6 16,-25-4 0-16,13 4-8 16,-13-4-38-16,1 4-65 15,-1 0-279-15</inkml:trace>
  <inkml:trace contextRef="#ctx0" brushRef="#br0" timeOffset="19894.16">20856 3224 83 0,'0'0'66'0,"0"0"35"16,0 0-56-16,0 0-7 15,0 0 8-15,0 0-22 16,0 0-5-16,0 0 11 15,-2-13-9-15,2-50-9 16,2 14-5-16,25-5-3 16,-3 15-6-16,10 6 4 15,16-3-1-15,-11 10 0 16,-13 12-7-16,-2 12 6 16,-5 0 2-16,-4 4 0 15,-3 48 0-15,-7-9 0 16,7 5-5-1,-12 33 3-15,-3-18 1 16,1-5 0-16,-27 1 0 16,17-18 0-16,-3-13 2 15,13-7-2-15,0-17-1 16,-10-2 1-16,14-34-1 16,0 7 1-16,10-26-3 15,25-40 2-15,-1 17-1 16,-5 15-2-16,0 7 2 15,-12 30 0-15,-9 9-2 16,4 15 3-16,-4 2 1 16,5 39 2-16,-13 29-1 15,10-6-1-15,-12-12-2 16,-5 7 1-16,3-20 2 16,-1-16 3-16,3-23-6 15,-2 1-3-15,2 11 2 16,2-39 2-16,1-15 0 15,50-61 1-15,-27 10 2 16,3 12-5-16,9 6 3 16,-13 34 0-16,-21 39-8 15,6-14 6-15,-8 12 1 16,15-2 2 0,-2 47 0-16,-13 4-1 15,0 5-1-15,8 17 0 16,-8-9-2-16,3-14 5 15,-2 14-7-15,-3-19-39 16,0-9-158-16,0-6 93 16,0-22 8-16</inkml:trace>
  <inkml:trace contextRef="#ctx0" brushRef="#br0" timeOffset="20158.41">21725 3036 65 0,'0'-2'83'15,"0"0"-56"-15,0 1-1 16,0-3 20-16,0 2-22 16,0 0 11-16,0 0 33 15,0 4-52-15,21-2-4 16,88-2-5-16,6-7-10 15,-28 7-4-15,-13-9-105 16,-4 9 17 0,-32 0-10-16</inkml:trace>
  <inkml:trace contextRef="#ctx0" brushRef="#br0" timeOffset="20326.4">21833 3159 148 0,'-2'0'61'16,"-1"2"-5"-16,-2 0 62 16,-2 5-69-16,10-5-20 15,11-2-18-15,17 2-10 16,-12-2-3-16,128 0-84 16,-43-2-8-16,-44 0-18 15</inkml:trace>
  <inkml:trace contextRef="#ctx0" brushRef="#br0" timeOffset="21773.45">21434 2813 36 0,'0'0'126'0,"0"0"-68"15,2-2-3-15,-2-2 40 16,2-1-70-16,-2-3-15 15,3 1 4-15,-6-21 1 16,3 28 26-16,-26 0 74 16,-29 59-74-16,2-6 3 15,-7 34-20-15,14-13 4 16,15-1-1-16,2 22-22 16,14-23-5-16,13-12 1 15,0 5 3-15,4-17-1 16,17-16-1-16,37-8-2 15,-1-9 0-15,5-11-9 16,27 3-42-16,-15-7-62 16,-17 0-228-16</inkml:trace>
  <inkml:trace contextRef="#ctx0" brushRef="#br0" timeOffset="22350.41">21438 2545 22 0,'0'0'48'0,"-2"-9"109"16,0 7-86-16,2-4-24 16,-3 2-14-16,3-9-34 15,-2 2-1-15,-1-41 2 16,-1 50 0-16,1 1-1 16,-9-13 1-16,-2 18-1 15,11-4-1-15,3 4-1 16,0-2 4-16,0 0 2 15,0 0 2-15,0-4 5 16,3 0-4 0,9 2 12-16,14-37-15 15,-23 16 2-15,-1 19 0 16,5-9-6-16,-7 9 2 16,0-7-3-16,-9 13 1 15,6 12 0-15,-14 25 0 16,15-13-1-16,0-2 4 15,4-13 2-15,0-3 6 16,18-9 50-16,-6 9-11 16,1-10 9-16,-1 0 22 15,0-41-75-15,-11 9-6 16,-1-9 2-16,-4-7-1 16,-1 20-20-16,1 28-32 15,-15-19-34-15,-14 18-178 16,21 38 101-16</inkml:trace>
  <inkml:trace contextRef="#ctx0" brushRef="#br0" timeOffset="22717.39">22607 2876 174 0,'5'0'231'16,"-2"0"-119"-16,1 0-19 15,-1 0-14-15,-3-4-70 16,0 3-14-16,0-1 6 16,0 0 1-16,0 2 0 15,0 26 2-15,-3 15 3 16,1 15-6-16,0 44-2 16,-1-20 0-16,-2-15-3 15,3 15-66-15,0-18-93 16</inkml:trace>
  <inkml:trace contextRef="#ctx0" brushRef="#br0" timeOffset="24062.37">20818 579 87 0,'0'0'61'16,"0"0"48"-16,0 0-71 16,0 0-15-16,0 0-14 15,0 0-10-15,0 0 0 16,0 0-5-16,0 0 9 16,0 0-3-16,-3 16-5 15,-21 61 6-15,12 1-1 16,3-2 5-16,-8 10-3 15,-2-31-1-15,4-21 0 16,13-19 4-16,-1-12 14 16,1-3 92-16,-5 6-95 15,2-23-16-15,5-16-1 16,5-64 1 0,9 12 2-16,-11 8 23 15,30-3-20-15,-30 24-1 16,14 23-2-16,-15 12-4 15,12 18-1-15,-11-8-4 16,18 14 9-16,-18 12-5 16,40 43 3-16,-21-2 1 15,4-4 2-15,13 5-4 16,-6-25-1-16,-8-15 5 16,-4-13 0-16,-4 5 2 15,-7-9 12-15,18-26-11 16,-1-23 8-16,-5-3 16 15,-1-41-16-15,-6 17-5 16,-3 7 11-16,-3-13-13 16,-4 30-13-16,7 17-7 15,-9 31-35-15,-3-9-191 16,2 13 104-16,-2-9 10 16</inkml:trace>
  <inkml:trace contextRef="#ctx0" brushRef="#br0" timeOffset="24846.21">23483 1068 84 0,'0'0'43'0,"2"0"21"16,-2-15 57-16,17-9-95 16,-14 14-4-16,11-1 29 15,70-85-24-15,-36 45-11 16,-26 27 1-16,-20 22-16 16,-2 0 2-16,0-5 4 15,-89 11-3-15,-9 24 0 16,-25 0 17-1,-72 40-16-15,41-10 0 16,5 3-7-16,51-25-3 16,40-8 1-16,36 1 5 15,20 3-2-15,4 2 3 16,75 29-1-16,-2-15 0 16,19-11 1-16,74-9 0 15,-14-17-4-15,-5-9 1 16,41 22-2-16,-60-12 2 15,-46-3 0-15,-31 6-1 16,-29-8 3-16,-22 6 9 16,-23 21-9-16,-25 9 0 15,-84 25 1-15,8-2 1 16,4-9-9-16,-36 23 3 16,43-22 1-16,37-10-3 15,30 15 5-15,27-14 2 16,15-8-2-16,26 13 0 15,24-10 0-15,15-14 26 16,64-13-1-16,-9-15 3 16,2 0 8-16,78-4-23 15,-30-19-7-15,34-3-7 16,-60 0 1 0,-41 9 5-16,-22 4-8 15,-35 7-14-15,-42 4-143 16,17-15-1-16</inkml:trace>
  <inkml:trace contextRef="#ctx0" brushRef="#br0" timeOffset="25425.18">23411 2770 218 0,'0'0'31'0,"0"0"-9"15,0 0 61-15,0 0-52 16,0 0-20-16,0 0 4 15,0 0 11-15,0 0 9 16,0 0 5-16,31 2-37 16,149 9-5-1,3-11-15-15,-62 0-24 16,-49 0-78-16,-34 0 36 16,-35 0-12-16,6 0-2 15,-62-4 90-15,-21-12 7 16,-1 16 2-16,-28-19 4 15,26 17 2-15,31-7 32 16,17 9-27-16,29 0-8 16,-2 0 12-16,-20 0 9 15,20 17-6-15,-3-4-2 16,3 22 18-16,4-2 4 16,3-3 15-16,-3 11-39 15,20-6-6-15,-20 1 4 16,10 16 17-16,-7-4-4 15,-3-3-6-15,-14 11-8 16,-7-12-5-16,-14-10-2 16,-28-1-3-16,6-16-4 15,7-13-117-15,-17-2-36 16</inkml:trace>
  <inkml:trace contextRef="#ctx0" brushRef="#br0" timeOffset="25911.21">23442 2582 32 0,'0'0'54'0,"2"-2"112"15,-2-5-83-15,3 3-25 16,-3-11 15-16,2 13-51 16,-2-14-10-16,32-74-5 15,-23 55-6-15,-6 20-3 16,-1 13-1-16,0 0 3 15,8-3-3-15,-8 5-1 16,-2-8 1-16,3-3 0 16,-1 9 4-16,1 2-1 15,-1 0-1-15,3 0 0 16,-5 0 5-16,2-3-3 16,1 3 2-16,-1 0 2 15,0 0-2-15,1 0 6 16,-6 0-7-16,3 0-7 15,0 0 4-15,0 0 0 16,0 0-6-16,0 0-2 16,0 0-2-16,0 0-11 15,0 0 17-15,-2 3 5 16,2-1 0 0,0 0 5-16,0 0 8 15,0 0 22-15,0 2-17 16,2-19 9-16,13 5 13 15,-13-5-33-15,1-1-8 16,-6 3-3-16,-14-2-4 16,-7 11-125-16,-19-5 3 15,9 9-38-15</inkml:trace>
  <inkml:trace contextRef="#ctx0" brushRef="#br0" timeOffset="26310.07">24188 3014 202 0,'0'3'23'0,"0"-1"12"15,0 0 68-15,0 0-64 16,0-4-15-16,0 2 12 15,0 0-19-15,0 0-10 16,0 0-3-16,21 0-5 16,109-2 1-16,-29 0 3 15,8-22-14-15,-35 21-31 16,-23-12-143-16,-13 13 48 16</inkml:trace>
  <inkml:trace contextRef="#ctx0" brushRef="#br0" timeOffset="26561.06">24125 3252 88 0,'-2'0'78'16,"-1"4"-4"-16,1-3 75 15,0 1-67-15,4 0-30 16,-2-4-7-1,22 4-35-15,-8-2-5 16,142 0-10-16,-21-2-43 16,-46 0-44-16,-26-11-218 15</inkml:trace>
  <inkml:trace contextRef="#ctx0" brushRef="#br0" timeOffset="27822.19">25167 2770 59 0,'0'0'68'0,"0"0"93"16,0 0-75-16,0 0-2 16,0 0 51-16,0 0-83 15,0 0-18-15,0 0-4 16,0 0-26-16,0 0-5 15,0 0 1-15,-3-2 0 16,3-3 0-16,-2 34 4 16,-1 22-2-1,-11 6-1-15,12 27-2 0,-15-13 1 16,14-6-12 0,-9 19-92-16,8-25-107 15</inkml:trace>
  <inkml:trace contextRef="#ctx0" brushRef="#br0" timeOffset="29293.33">23170 406 67 0,'0'0'64'0,"0"-4"2"16,0 4 35-16,0-4-75 15,0 4-13-15,0-5-8 16,0 5-6-16,0-4-2 16,0 8 2-16,0-4 4 15,0 0-5-15,0 9 0 16,-2 52 3-16,-13 2 1 16,13 3-1-16,-24 10 0 15,23-7 1-15,-21-17 0 16,19 2 0-16,-7-26-1 15,10-25 5-15,2-3 2 16,0 4 27-16,0-4 42 16,0 4-77-16,-5-36-1 15,3-5-2-15,-1-63 2 16,6 14-2-16,-1 13 9 16,3-3 6-16,-3 28 3 15,10 16-12-15,-7 32-10 16,-5-5 3-1,0-7 7-15,12 16 0 0,5 24-2 16,9-4-2 0,39 26 1-16,-4-1 1 15,-4-5-1-15,20 12 1 16,-19-28 0-16,-17-19 7 16,-10-7 21-16,-19 8 8 15,3-10-14-15,4-28-4 16,0-17 7-16,-2-41-18 15,0 14 15-15,-3 7-2 16,-4-19-23-16,-5 30 1 16,4 15-21-16,-6 19-52 15,-1 20-57-15,-2-4-192 16</inkml:trace>
  <inkml:trace contextRef="#ctx0" brushRef="#br0" timeOffset="31327.14">25056 919 57 0,'0'-4'127'15,"0"4"-73"-15,0-3-8 16,0-1 26-16,0 2-49 16,0 2-12-16,0-4-11 15,0 4 0-15,0 0-4 16,0 0 3-16,2-20 2 15,1 16 0-15,11 4-5 16,-16 58 5-16,-1-2 0 16,-13-4 1-16,-1 41-2 15,-2-17 5-15,-22 30-5 16,0-24 2-16,-3-17-1 16,-32 11 0-16,3-20 0 15,11-11 5-15,-13-4-5 16,22-17 1-16,10-11 3 15,-5-11-2-15,12 1-3 16,14-6-2-16,-2-36 3 16,22 1-4-1,-17-3 0-15,21-31 10 16,10 9 11-16,7 11 29 16,10 3-43-16,-2 12-5 15,-3 13 4-15,24 7-4 16,-12 17-1-16,12-4 2 15,38 8-1-15,-13 17 0 16,-8-3 2-16,-3 32-3 16,-14-5 1-16,3 11 2 15,-18-8-2-15,-11-11 6 16,-5 6-9-16,-15-6-27 16,10-11-186-16,-9 14 63 15</inkml:trace>
  <inkml:trace contextRef="#ctx0" brushRef="#br0" timeOffset="31658.11">25436 1553 117 0,'2'0'47'0,"1"0"-3"16,-1 0-13-16,1 0-33 16,2 0 3-16,-3 0 9 15,-4 0-4-15,2 0 1 16,0 0-3-16,-5 13-3 16,-60 67 2-16,43-24-2 15,20 2-3-15,-1-21 4 16,6-9 4-16,21-9-6 15,-3-5-9-15,-1-12-81 16,16 2-2-16</inkml:trace>
  <inkml:trace contextRef="#ctx0" brushRef="#br0" timeOffset="32014.09">25592 1163 136 0,'3'0'21'0,"2"0"-14"16,-3 0-5-16,0 0-2 16,1 0 1-16,-1 0-6 15,1 0 7-15,-1 0 0 16,-14 2-7-16,-34 76 4 16,17-50 3-1,27-25-1-15,2 14 8 16,-2-17 16-16,2 4 58 15,0-4-54-15,0 11-18 16,21-41 24-16,-18 0-13 16,-1 3-16-16,-4 15-6 15,-1 11-1-15,3-11 0 16,-9 12-5-16,-18 12 6 16,18-11-3-16,6 22-2 15,-11-14 3-15,11-5 2 16,3 3 2-16,-2-3-2 15,2-4 2-15,0 13-11 16,-2-13-34-16,-8 0-62 16</inkml:trace>
  <inkml:trace contextRef="#ctx0" brushRef="#br0" timeOffset="32576.06">26271 882 100 0,'0'0'167'0,"0"0"-88"16,5-4-30-16,-5 4-33 15,0-4-20-15,0 1 1 16,2-1 5-16,-2-2 2 15,22 8-4-15,-22 30 3 16,-3 65-3-16,-28-12-2 16,14 3-3-16,-26 25 3 15,2-24 4-15,5-16-2 16,-22 12 3-16,12-19 0 16,3-22-1-16,-7 1 0 15,9-17-2-15,9-10 2 16,-16-8 1-16,5-10 1 15,7 3-3-15,-12-19-7 16,17-5 1-16,9-14-17 16,20-38 18-16,4 12 2 15,10 5-3-15,7-3 5 16,5 21 2-16,5 10 3 16,26 6-7-16,-4 20 1 15,-5-7 3-15,19 9 1 16,-15 11-2-1,-7 6 0-15,8 20-4 16,-25 0 3-16,-9 4 11 16,-14 26-9-16,23-13-5 15,-24-7 2-15,10 7 3 16,-9-17-3-16,2-6-154 16,-3-3 6-16</inkml:trace>
  <inkml:trace contextRef="#ctx0" brushRef="#br0" timeOffset="32799.05">26352 1477 88 0,'3'-4'43'0,"-1"1"-2"15,3 1 12-15,-2 0-27 16,-6 0-2-16,15 2 43 15,0 0-44-15,5 0-19 16,125 0-7-16,-27-2 3 16,-33 0-9-16,-31-1-75 15,-3-9-7 1,-24 11-28-16</inkml:trace>
  <inkml:trace contextRef="#ctx0" brushRef="#br0" timeOffset="33034.03">26607 1401 35 0,'-12'0'36'15,"12"0"9"-15,0 7 8 16,0 3-22-16,0 4-11 16,0 1-7-16,12 145-6 15,0-55-3-15,-9-33 4 16,16 8-4-16,-16-22 3 15,-6-10 7-15,-11 6-13 16,-13-9-2-16,-14-6-103 16</inkml:trace>
  <inkml:trace contextRef="#ctx0" brushRef="#br0" timeOffset="33543.01">26793 952 56 0,'2'0'50'0,"0"0"-7"16,15 0-2-16,-14-1-24 15,-3 1-4-15,0-4-9 16,0 0-2-16,0 4 3 15,0 0 2-15,0 0-7 16,-36 21 2-16,19 7-4 16,-2 33 3-16,16-18 1 15,-18-19-1-15,21-2 0 16,0-7-1-16,0-15 24 16,0 8 15-16,21 5 16 15,-11-13-8-15,11-15-42 16,-4-15-2-16,-7-9 1 15,-5-15-5-15,-3 22-1 16,-4 32 1-16,2-3 0 16,0-3-1-16,-12 8-2 15,-10 29 1-15,3 1 0 16,2-8-2-16,15 14 3 16,-18-18 2-16,18-3 1 15,-1-15-1-15,3 3 2 16,3 6 7-16,11-11-5 15,-2-11 1 1,3-9-1-16,-1-29-2 16,-11 12 0-16,16-2-25 15,-19 6-39-15,0 8-48 16</inkml:trace>
  <inkml:trace contextRef="#ctx0" brushRef="#br0" timeOffset="34997.33">27175 1053 47 0,'0'0'55'15,"3"-13"22"-15,-1 2 131 16,0-2-110-16,3 2-29 16,-2 1-24-16,11-79-45 15,-9 50-7-15,-3 35 4 16,-2 2 2-16,0-13 4 15,-2 84-1-15,-20 8 0 16,17-1-6-16,-16 34 2 16,18-38 1-16,1-27 3 15,4-8-3-15,22-13 0 16,5-11 3-16,48-11-4 16,0-4 4-16,-14-11 5 15,2-41-5-15,-20-15 0 16,-1-48 2-16,-20 30 14 15,-12 22 17-15,-10 16-34 16,10 21-4-16,-9 27-5 16,-3-3 5-16,0 0 2 15,2 32 1-15,-4 61 0 16,-11-3 1 0,11 3-1-16,0 40-4 15,2-31 3-15,2-10 4 16,0 31-3-16,1-26-11 15,-6 15 5-15,1-36 2 16,0-20 6-16,-32-7 2 16,10-15 1-16,-5-16 48 15,-36-12-3-15,7 0-17 16,8-4 27-16,-8-35-38 16,17 4-17-16,15-8-6 15,23-39-8-15,6 11-54 16,23-19-14-16,10 31-15 15,12 12-173-15,54 8 94 16</inkml:trace>
  <inkml:trace contextRef="#ctx0" brushRef="#br0" timeOffset="35318.1">28043 1274 24 0,'3'0'36'16,"-1"0"51"-16,1 0-60 16,1 0-21-16,-1 0-6 15,-6 0 0-15,3 0 22 16,0 0 47-16,-4 8-54 15,-32 81 2-15,9-18 4 16,3 5-19-16,10-24-2 16,9-13-2-16,2-5 3 15,1-18 1-15,4-3 2 16,27-1-15-16,-5-12-26 16,8 3-145-16</inkml:trace>
  <inkml:trace contextRef="#ctx0" brushRef="#br0" timeOffset="35759.07">28118 912 42 0,'0'0'40'0,"0"0"16"15,0 0-49-15,0 0-8 16,0 0-3-1,0 0 7-15,0 0-2 16,0 0-4-16,0 0 3 16,0 0 1-16,-17 48-2 15,15-29 0-15,-3-18 0 16,5 3 22-16,0 0-12 16,0-4-7-16,5-11 17 15,24-27 6-15,-27 1-2 16,17 13-12-16,-16 20-12 15,-3-12 0-15,-3 8 0 16,-16 21 1-16,17 6-2 16,-25 14 3-16,25-5-2 15,-20-4-1-15,17-7 15 16,3-6 13-16,-1-11 24 16,3 4 84-16,0-2-79 15,0 0-20-15,-2-4-31 16,2-11-7-16,-2-8-57 15,-1 21-41-15,3-7-45 16</inkml:trace>
  <inkml:trace contextRef="#ctx0" brushRef="#br0" timeOffset="36345.04">28342 822 53 0,'2'0'67'16,"13"0"48"-16,-13-3-100 15,-2 3-17-15,0-4-2 16,0 2 6-16,0 2 0 16,0-4-1-16,0 14-1 15,-2 86 2-15,-1-10-1 16,1 9-2-16,-1-30-1 15,6-24 2-15,-1-13 4 16,27-12-3-16,-7-8 6 16,35-8 6-16,-6 0 4 15,-3-28 45-15,7-37-30 16,-11-4-2-16,-11 2 91 16,-16-11-70-16,-14 26-13 15,-1 31-41-15,0 18-3 16,-2-1-4-16,0 4 10 15,0-6 2-15,-2 47-6 16,0 49 4-16,-15-1 1 16,14-9 0-1,-16 33 2-15,17-20 0 16,-15-3-5-16,14 32 4 16,-16-23-4-16,17-13 4 15,-18 23-1-15,8-25 0 16,-24 2-4-16,5-38 4 15,5-18 38-15,-8-19 38 16,10-7 1-16,2-4-22 16,-9-21-47-16,9-10 0 15,6-18 2-15,13-53-16 16,1 9-7-16,4-2-45 16,51-18-3-16,-17 36-201 15,12 27 86-15,-4 18-21 16</inkml:trace>
  <inkml:trace contextRef="#ctx0" brushRef="#br0" timeOffset="36686.01">29008 1312 51 0,'2'0'28'16,"1"0"10"-16,-1 0 53 15,1 0-62-15,-1 0-13 16,0 0 28-16,1 0-6 15,-6 0-4-15,18 0 0 16,117 0-28-16,-31 0-6 16,-29-4 4-16,3 2-5 15,-32 0-10-15,-12-11-109 16,-16 9 6-16,-13-20 23 16</inkml:trace>
  <inkml:trace contextRef="#ctx0" brushRef="#br0" timeOffset="36918">29143 1284 74 0,'0'3'35'0,"0"1"-2"16,0 4 27-16,-3 16 25 16,1-8-1-1,-1 9-57-15,-1 6-26 16,1 168 0-16,1-74 1 15,-17-19-1-15,4-41 4 16,-9-20 1-16,-19-2-4 16,9-23-12-16,-2 0-141 15,-12-20 3-15</inkml:trace>
  <inkml:trace contextRef="#ctx0" brushRef="#br0" timeOffset="37323.98">29193 984 48 0,'0'0'45'0,"0"0"-34"15,5-4 51-15,-5 3-26 16,0-3-11-16,2 4 2 16,-2-4-14-16,0-3 5 15,53-51-6-15,-21 34-10 16,-6 3 0-16,-2 3 6 15,0-12 10-15,-12 8 8 16,-9 5 9-16,-1 8-38 16,-4 5-2-1,2-4 4-15,-20 12-2 16,1 17 2-16,-3-1-2 16,-2 28 2-16,8-8 1 15,13-11 1-15,1 3 0 16,-1-19 0-16,1-9 24 15,2 3-2-15,2-7 12 16,10 0 36-16,20-43-68 16,-30 17 3-16,0-18-7 15,1 12 1-15,-6 8-12 16,-6 3-26-16,4 14-35 16,-19 7-170-16</inkml:trace>
  <inkml:trace contextRef="#ctx0" brushRef="#br0" timeOffset="38238.92">29912 995 54 0,'-7'0'90'0,"5"0"107"16,2-11-122-16,-3 7-17 16,3-12 8-16,-2 16-57 15,2-13-8-15,-17-51-5 16,15 48 2-16,-1 12 2 15,-11-2 13-15,2 27-5 16,9 16-8-16,-18 19 4 16,18 46-3-1,-21-14 1-15,22-10 0 16,-37 26 0-16,23-22-3 16,-8 7 1-16,2-16 2 15,7-21-61-15,6 5-26 16,6-21 1-16,-13-16-65 15,13-20 53-15</inkml:trace>
  <inkml:trace contextRef="#ctx0" brushRef="#br0" timeOffset="38637.9">30189 1040 44 0,'5'0'65'16,"0"0"-37"-16,-8 17-2 15,1-10 9-15,-22 10-31 16,12 3 0-16,-116 98 27 16,34-50-20-16,39-27 0 15,21-22 53-15,32-19-25 16,-5 9-3-16,4-5 7 15,3 0-38 1,0-4-4-16,0 3-4 16,0-3 2-16,-4 13 1 15,8 2 0-15,8 9-1 16,3 2 1-16,31 23-2 16,-3-3 0-16,-5-1-2 15,6 13 8-15,-16-21 0 16,-8-9-12-16,-3-8-1 15,-15-16-14-15,10 3-70 16,-10-5 22-16,1 0-30 16</inkml:trace>
  <inkml:trace contextRef="#ctx0" brushRef="#br0" timeOffset="39026.87">30559 793 51 0,'3'-12'81'15,"11"-1"15"-15,-11-2 97 16,18 2-142-16,-18-1-20 16,98-89-5-1,-82 51-27-15,-17 48 0 16,-2-12 2-16,-33 32-4 15,-15 16 0-15,-17 26 8 16,-36 74-5-16,24-15 1 16,19-7 2-16,-5 44-4 15,20-33 0-15,14-17 5 16,27 23-5-16,4-30 1 16,13-19 2-16,35 13 0 15,1-30-3-15,-3-20 6 16,19-9-2-16,-4-12-5 15,-1-9 4-15,-21-9 1 16,-39 0-22-16,15 15-46 16,-14-13-76-16</inkml:trace>
  <inkml:trace contextRef="#ctx0" brushRef="#br0" timeOffset="41557.73">30855 1219 53 0,'0'-4'84'15,"0"2"81"-15,0 0-89 16,0-2-6-16,0 3 35 16,0 1-66-16,0-4-12 15,0 4 4-15,0-4-20 16,0 8-1-16,0-53 7 16,3 29-12-16,-1 20 0 15,-2-7-1-15,2-3-4 16,10 8-7-16,-2-22 7 15,14 22-1 1,15-18-2-16,21 9 3 16,-17 0-2-16,-16 9-3 15,13 2 4-15,-8 0-1 16,-6 29-1-16,-23 31 2 16,9-4 1-16,-12 5 4 15,-41 28-4-15,-15-12-2 16,-11-12-1-16,-41 0-1 15,26-17-24-15,0-14 16 16,37-16 7-16,13-18 1 16,32 10-9-16,-2-8-31 15,-10-2-20-15,41-64 47 16,24 3-7-16,19-4-22 16,53-47 44-16,-22 10 2 15,-21 9 2-15,5-24 2 16,-27 37 2-16,-15 31 9 15,-11 8-14-15,-7 21 0 16,-25 16-3-16,5-3-4 16,-4 3 1-16,-1 4 9 15,8 0-4-15,-13 19 0 16,-18 1 4-16,-15 38 0 16,-3-2-1-16,-4 9 1 15,-13 24 0 1,28-20-4-16,13-13 1 0,13 12-1 15,-1-15 3 1,6 8-2-16,18-22-1 16,-6-9 2-16,16-6-2 15,-4-11-14-15,-6-2-104 16,8-11 6-16,-5 0-23 16</inkml:trace>
  <inkml:trace contextRef="#ctx0" brushRef="#br0" timeOffset="42302.69">31404 1457 137 0,'0'-4'71'15,"0"4"-20"-15,0-6 1 16,0 4-36-16,0 1-3 15,0-1-9-15,0 0-3 16,0 2-2-16,0 0-2 16,0 0 4-16,50 0-1 15,-28 0 1-15,-10 28 0 16,-10 5-2-16,1 6 1 16,-6 23 1-16,-11-18 0 15,11-3 2-15,-30-2-3 16,30-18 4-16,1-17-2 15,-17 5 5 1,16-5 16-16,3 12-5 16,3-29-15-16,11-11 0 15,3-17-4-15,33-35 0 16,-6 16 5-16,-8 8 18 16,-10 11-16-16,-23 15-5 15,-1 24-7-15,17-3 5 16,-16 1 1-16,9-3-1 15,5 18 0-15,-15 6-1 16,10 7 3-16,-7 13-1 16,-3-2-1-16,1-5-2 15,-6 19-13-15,1-14-39 16,-13-2-176-16</inkml:trace>
  <inkml:trace contextRef="#ctx0" brushRef="#br0" timeOffset="43053.64">31661 1271 114 0,'2'0'75'0,"1"-4"-12"16,-1 4 18-16,1-4-65 16,-1 4-10-16,3-5-5 15,-10 3 0-15,5 0 2 16,0 4 13-16,-2 9 11 16,-78 78-5-16,23-9-14 15,-32 17-5-15,26-21-4 16,10-14 2-16,10 3-1 15,19-21 0-15,21-3 3 16,1-9 0-16,4-4 13 16,49-2-12-16,2-11-1 15,12-15-30-15,26 3-43 16,-16-6-37-16</inkml:trace>
  <inkml:trace contextRef="#ctx0" brushRef="#br0" timeOffset="43608.61">31649 882 70 0,'2'-4'45'0,"3"4"14"15,5-11 61-15,-8 7-96 16,-2 2-12-16,0-1 10 16,0-1-12-16,3-4-4 15,-1-29-4-15,3 34-1 16,4-12-3-16,-6 13-1 16,-3 2 2-16,0-8 2 15,-3 29-3-15,-13 20 2 16,13-2-2-16,-6-2-2 15,6-2 3-15,-2-10 2 16,5-12-1-16,5-10 1 16,-5 5 5-16,3-6 20 15,-3 9-24-15,12-32-1 16,-10 3 4-16,3-27-4 16,-3 12 1-16,-2 8-4 15,-2 22-3 1,2-14 2-16,-5 17 5 15,5-11-4-15,-22 11-1 16,20 18-7-16,0 3 4 16,-1-8 3-16,1-13-5 15,2 4 7-15,0-1 6 16,0-3 1-16,19 0-1 16,-2-20 7-16,-3 5 2 15,-11-22-13-15,9 5-3 16,-10 12-81-16,-4-1-36 15</inkml:trace>
  <inkml:trace contextRef="#ctx0" brushRef="#br0" timeOffset="43910.59">31964 1436 18 0,'2'4'15'0,"1"-4"17"0,2 2-9 15,2 3-4 1,-7 1 2-16,0-2 2 15,0 20 4-15,0-13-13 16,-27 123-13-16,6-52 0 16,-8-25-4-16,-19-6-31 15,5-18-60-15</inkml:trace>
  <inkml:trace contextRef="#ctx0" brushRef="#br0" timeOffset="44541.56">32243 1016 37 0,'0'0'70'0,"0"0"22"15,0 0 54-15,5-4-105 16,-5-3 7 0,2 5-37-16,-2-6-3 15,3 1-6-15,50-30-4 16,-22 14 0-16,10 21-3 16,17 4 4-16,-10 21 0 15,-17 14 4-15,-7 43-3 16,-22-8 2-16,3-6 2 15,-26 27-3-15,-13-23 2 16,-14-10-1-16,-53-4-5 16,17-19-10-16,21-9-33 15,12-8 28-15,23-12 8 16,25-7-69-16,-6-1 43 16,6-9 22-16,6-15-17 15,64-37 19-15,-7-8 4 16,15-4 17-16,62-44 10 15,-29 20 11-15,-24 17 54 16,-4-2-48-16,-32 34-14 16,-24 24-13-16,-22 11-9 15,0 13-1-15,13 0 0 16,-17 13 3-16,-18 11-1 16,1 9-2-16,-41 51 3 15,9-15-3 1,6-8 3-16,-1 19-1 15,24-18-2-15,13-14 5 16,6 4-1-16,6-16-7 16,16 5 5-16,-2-14-17 15,-5-6-130-15,34-14 22 16</inkml:trace>
  <inkml:trace contextRef="#ctx0" brushRef="#br0" timeOffset="44781.54">32753 1323 30 0,'-12'0'20'16,"12"0"-3"-16,0 0-3 15,0 0 10-15,0 0 63 16,0 0-38-16,0 0-11 15,19 2 10-15,3-1-41 16,151 12-4-16,-60-9-21 16,-17-4-22-16,-43 0-36 15</inkml:trace>
  <inkml:trace contextRef="#ctx0" brushRef="#br0" timeOffset="45033.52">32885 1356 52 0,'0'11'25'15,"0"-11"-3"-15,0 8 41 16,3 12-39-16,-1-7-10 16,1 4-6-16,54 111 1 15,-47-55 8-15,-8-23 9 16,-4-3-20-16,-29-10-5 15,-3-13-33-15,-38 0-58 16</inkml:trace>
  <inkml:trace contextRef="#ctx0" brushRef="#br0" timeOffset="45482.49">33133 964 83 0,'5'0'32'16,"-3"0"-13"-16,1 0-21 15,-1 0 1-15,0 0 2 16,1 0-2-16,-1 0 1 16,1 0 1-16,2 0-2 15,-10 0 0-15,10 0 9 16,4-21 49-16,-6-3-17 15,6 24 0-15,-6-13 3 16,6 9-35-16,-6 4-7 16,-3-3-5-16,0-1 6 15,0 0-3-15,-3 15 0 16,-43 34 3-16,18-4-3 16,-4-10-4-16,8 10 5 15,10 0-1-15,11-13-5 16,1 4 4-16,0-19 4 15,4-6 8-15,25-7 2 16,-8 0 4-16,0-11 38 16,-5-30-44-16,-11-3-6 15,-1-1-7-15,-11-15 1 16,-6 31 1-16,-6 8 0 16,-16 19-6-16,9 4-17 15,8 19-99 1,-9 5 47-16,17 0-7 15</inkml:trace>
  <inkml:trace contextRef="#ctx0" brushRef="#br0" timeOffset="45863.48">33325 413 64 0,'0'0'49'16,"0"-4"-5"-16,0 1-6 15,0 3-34-15,0-4 1 16,0 4 10-16,0-4-12 15,0 4 2-15,0 0 4 16,25 4-7-16,90 44 0 16,-33 1 12-16,-3 51-1 15,-28 2-1-15,-22 10 13 16,-25 63-15 0,-1-26-3-16,-15-12 0 15,-60 57-4-15,-5-34-4 16,4-24 4-16,-23 35-5 15,26-47-54-15</inkml:trace>
  <inkml:trace contextRef="#ctx0" brushRef="#br0" timeOffset="61932.41">14877 6087 30 0,'0'0'32'16,"0"0"20"-16,0 0 59 15,5-2-63-15,-5 0-8 16,0-3 11-16,2 1-37 15,-2-2-3-15,2-38 6 16,1 42-13-16,-3 0 3 16,0-13 53-16,-43 34-28 15,-10 11-19-15,-12 14 36 16,-29 55-32-16,27-10 2 16,11 0 15-16,-4 53-30 15,26-32-1-15,32 24 0 16,-3-38-1-16,17-18 4 15,68-3-3-15,16-34-2 16,10-26-2-16,96-15 2 16,-29-10 1-16,-7-25-2 15,33-73 3-15,-47-5 0 16,-37-6 20 0,-6-62 21-16,-47 40 31 15,-40-6-63-15,-22 39-6 16,-3 28 31-16,-74-8-36 15,15 31-2-15,-13 10-2 16,-74 14 3-16,24 16 0 16,7 15-77-16,5 11-3 15,27 17-15-15,21 27-251 16</inkml:trace>
  <inkml:trace contextRef="#ctx0" brushRef="#br0" timeOffset="62685.4">17835 5977 81 0,'0'0'57'15,"0"0"-7"-15,0 0 9 16,0 0 8-16,0 0 31 15,0 0-71-15,0 0-9 16,0 0 10-16,0 0-16 16,0 0-1-16,27-42 11 15,-27 42-12-15,2-2 5 16,-2-11 43-16,-77 24-27 16,-12 13 1-1,-108 30-32-15,14-4-1 16,3-5 0-16,-39 12 1 15,60-6 0-15,53-10 2 16,17 1-5-16,39-17 0 16,21-3 0-16,27 11 5 15,4 1 2-15,24 5 5 16,49 17-4-16,12-10 19 16,71 8-13-16,-16-17-8 15,-9-9 2-15,45-2-4 16,-34-3 0-16,-22-10-3 15,32 0 3-15,-48-6 3 16,-26 3-5-16,-3 1 1 16,-22-2-1-16,-17-7-52 15,-18 16-27-15,-18-14-26 16,0-4-152-16,3 0 116 16</inkml:trace>
  <inkml:trace contextRef="#ctx0" brushRef="#br0" timeOffset="63030.38">16635 7043 64 0,'0'0'98'0,"0"0"-30"16,0 0 5-16,0 0 38 15,0 0-73-15,0 0 4 16,0 0 67-16,0 0-42 16,0 0-6-16,12 10 12 15,171 51-55-15,-32-22-8 16,-11-11-1-16,67 2-4 16,-39-8-2-16,29 6-2 15,-50-8 1-15,-34-1-4 16,0-6 2-16,-33-4-1 15,-27-7 3-15,-20 11-3 16,-30-11-12-16,11-2-135 16,-12 2-12-16,1-2-54 15</inkml:trace>
  <inkml:trace contextRef="#ctx0" brushRef="#br0" timeOffset="65991.38">14658 3663 14 0,'0'2'15'0,"0"0"-1"15,0 1 15-15,0-1-15 16,0 0-3-16,0 0 11 16,0-4-8-16,0 2 3 15,0 0 33-15,0 0-14 16,12 0-2 0,14 0 25-16,54 0-28 15,-8 0-4-15,0-2 5 16,27 0-20-16,-22-1 1 15,-15 1 10-15,6-9-14 16,-25 9-6-16,-17 0 1 16,-26 2-5-16,3-2 1 15,-1 2 3-15,3 0-3 16,-3 0 2-16,1 0-3 16,6 0 2-16,6-2-4 15,2 0 5-15,16-12-16 16,15 12-126-16,22-13 34 15,-22 13-23-15</inkml:trace>
  <inkml:trace contextRef="#ctx0" brushRef="#br0" timeOffset="66809.48">15887 3308 4 0,'0'-2'6'15,"0"-2"17"1,0 2-14-16,0 0 4 15,0 4 2-15,0-2-13 16,0 0 0-16,0 0 0 16,0-7 6-16,-2-25 3 15,-1 30 13-15,3-5-15 16,-2 3-4-16,2 2-3 16,0 0-3-16,0-1-1 15,0 1 3-15,0 0-3 16,0-2 2-16,-15 6 0 15,13 19 0-15,0-3 2 16,-1 14 115-16,1 33-89 16,-3-9-25-16,3-17 6 15,-1-4-7-15,6-5 0 16,-1-10 14-16,12 8-3 16,-11-7-1-16,23-4 0 15,-9 1-8-15,-2-5 1 16,1-2 13-16,11 0-10 15,-1-3-6-15,3 1 0 16,5-7 0-16,-8 7-1 16,3-9-11-16,10-16-30 15,-6-9-53-15</inkml:trace>
  <inkml:trace contextRef="#ctx0" brushRef="#br0" timeOffset="68008.95">15772 3042 39 0,'0'0'55'0,"0"0"3"16,0 0-47-16,0 0-10 15,0 0-4-15,0 0 4 16,0 0-3-16,0 0 1 15,0 0 3-15,0 0 1 16,0-23-6 0,0 23 3-16,2-13 0 15,10 11 0-15,0-1 1 16,5 1 0-16,2 0-1 16,8 0 1-16,-11 0 6 15,-4-1 20-15,5 1-9 16,-14 0 4-16,6 2 17 15,8-2-24-15,-12 0-2 16,-5-7-1-16,2 5-13 16,-2 4-1-16,0-5 2 15,0 3-3-15,0 0 1 16,0 0 3-16,0 4 0 16,0-2-1-16,0 0-4 15,0 0 2-15,0 0-1 16,0 0 3-16,0 0 1 15,0 0-2-15,0 0 2 16,3-2-2-16,4 2 2 16,-5-2 18-16,-2 0 5 15,0-1 5-15,0 1-6 16,-2 2-25-16,2-10 0 16,-2 8-1-16,-6-11 4 15,6 13-2 1,-3-3-2-16,3 1 3 15,-1 0-3-15,1-2-4 16,0 2 3-16,-6 2 4 16,3 2-5-16,5 6 2 15,-2-5 3-15,2-3-2 16,0 2 4-16,0 2-3 16,0-2 0-16,0 0 3 15,0 0 0-15,0-4 11 16,0 2-4-16,0 0-1 15,0 0-1-15,0 0-11 16,-2-2 3-16,-15 2-2 16,17 0 4-16,0 0 1 15,-15 2-3-15,11 0-2 16,-4 11 2-16,6 11-8 16,-17-24 6-16,16 0-1 15,3 2-1-15,0 3 6 16,15-3 0-16,-3 0 3 15,19-4 1-15,-29 0-2 16,10 2 5-16,3-3-5 16,-15 1-5-16,0-9 1 15,-2 9 3-15,2-4-2 16,-3 4-3 0,-14-7 3-16,15 7 1 15,-8 2-5-15,10 0 2 16,0 0 0-16,0 0-9 15,0 0 6-15,0 0 2 16,0 0 2-16,0 0-1 16,0 0 0-16,0 0 3 15,0 0 3-15,0 0 3 16,0 0 31-16,0 0-23 16,-2-4-13-16,2-3-3 15,-31-30 0-15,11 24 0 16,3 11-7-16,15-2-43 15,-12-5-23-15,-6 9-97 16</inkml:trace>
  <inkml:trace contextRef="#ctx0" brushRef="#br0" timeOffset="75667.49">19543 6426 36 0,'0'0'19'15,"0"0"-10"-15,0 0 54 16,0 0-22-16,0 0-3 16,0 0 15-16,0 0-37 15,0 0-1-15,0 0 26 16,0 0-13-16,2-23 2 16,18 23 18-16,-18-22-31 15,8 22-2-15,-8-2 0 16,-2-9-12-16,5-13-2 15,-3 14-2-15,-4-21-1 16,-10-3 0 0,2-3 0-16,-33-26 0 15,-3 11 1-15,1 5-1 16,-32 1 1-16,7 20-1 16,7 9 1-16,-21 6-2 15,24 9 0-15,10 0 3 16,-13 19 2-16,20 9-4 15,4 15 4-15,3 46-4 16,7-12-1-16,15-1 2 16,9 34 1-16,3-28-2 15,-1-13-2-15,20 2 2 16,2-19 3-16,17-26-6 16,41-13-1-16,-9-9-2 15,4 0-12-15,24-28 17 16,-14-11 4-16,-10-13-1 15,3-42 0-15,-23 16 12 16,-18-26 11-16,-15 24 8 16,-16 22 38-16,9 2-34 15,-10 19-7-15,1 14-18 16,-1 19-12-16,-2 0 0 16,0 1-2-16,0-1 4 15,0 2 0 1,2 22-6-16,-4 41 6 15,0 4 0-15,-1 0 0 16,1 45-1-16,-1-19 4 16,6 22 0-16,-1-35-4 15,8-18-6-15,9-16 5 16,3-18 2-16,7-13 2 16,33-6 1-16,-9-7 3 15,5 0-5-15,21-24-2 16,-14-8-1-16,-14-15 5 15,-6-37-14-15,-16 21-21 16,-19 13-111-16,-8 14 19 16,1 12-29-16</inkml:trace>
  <inkml:trace contextRef="#ctx0" brushRef="#br0" timeOffset="75994.47">20332 6305 92 0,'0'0'79'0,"0"0"3"15,2-2 22-15,-2-2-89 16,0-1-12-16,0 3-10 15,0-2 6-15,0-2 4 16,-2-10 0-16,-20 32-1 16,1 22 2-16,4 10 2 15,14 34-3-15,1-15-4 16,0-11 4-16,14 9-5 16,5-19 1-16,9-10 6 15,49-10-6-15,-6-10-38 16,-1-14-197-16</inkml:trace>
  <inkml:trace contextRef="#ctx0" brushRef="#br0" timeOffset="76470.44">20515 5849 77 0,'-5'0'65'0,"-9"0"25"0,11-2 52 15,3-5-120-15,-5 3-17 16,5 2-3 0,0 0-3-16,0 0-1 15,-21-46-3-15,18 46 4 16,-4-5 0-16,5 5 2 16,-10 2-1-16,12 2-1 15,0 7-5-15,2 13-4 16,29-20-9-16,-14 15-10 15,10-13 18-15,-1-8 2 16,-9 2 5-16,-7-43 4 16,-8 12 1-16,3 11-1 15,-10 9 0-15,-12 11-1 16,-2 0-1-16,-24 15 2 16,9 2 1-16,17 9-4 15,15 15 4-15,-18-11 0 16,18-8-1-16,0-5 8 15,4-13 15-15,-2 6 67 16,22-7-48-16,-5-2-1 16,4-18-31-16,-4-7-6 15,-15-11 7-15,1-19-9 16,-6 15-3-16,1 13-3 16,-29 9-20-16,7 18-40 15,-8-1-140 1,-21 30 57-16</inkml:trace>
  <inkml:trace contextRef="#ctx0" brushRef="#br0" timeOffset="76960.42">22290 5821 116 0,'0'0'48'16,"0"0"10"-16,0 0 14 16,5-2-61-16,-5 0-10 15,0 0-5-15,0 1 4 16,0-3 8-16,0 8 75 15,-29 12-54-15,-26 12-4 16,-30 13 11-16,-83 32-25 16,24-12-5-16,14-7 2 15,-34 13-9-15,54-26 1 16,42-17 2 0,27-7-2-16,25-6-3 15,13-2 5-15,1 6-2 16,4 0 4-16,17 6 19 15,63 6-3-15,7-4-1 16,22-6-2-16,86 1-16 16,-31-10-2-16,-34 1 2 15,10 8-2-15,-41 1 4 16,0 12-5-16,-33 0-13 16,-28-8-127-16,-13 0 20 15,-25-10-14-15</inkml:trace>
  <inkml:trace contextRef="#ctx0" brushRef="#br0" timeOffset="77254.41">21501 6813 55 0,'-10'1'29'0,"-2"3"17"16,0-2 56-16,8 0-70 15,-4-2-1-15,-13 2 112 16,-13 33-66 0,34-7-22-16,50 6 11 15,112 1-33-15,4-15-12 16,0-1-15-16,64-2-4 16,-59-6-2-16,-14 0-2 15,-52-9 5-15,-32 13-1 16,-18-13-1-16,-24 1-7 15,-28-1-81-15,-1-2-36 16,0 0-61-16</inkml:trace>
  <inkml:trace contextRef="#ctx0" brushRef="#br0" timeOffset="78158.39">24181 5910 35 0,'0'0'32'16,"0"0"22"-16,2-2 67 15,-2-7-80-15,2 7-12 16,6-9 10-16,-6-6-25 16,27-63-4-16,-27 32 2 15,-14 15-12-15,-12 18 1 16,-14 13 1-16,-75 0 2 16,2 4 7-16,-7 33 17 15,-31 45-4-15,38 4-4 16,27 5 14-16,-5 54-28 15,36-16 31-15,44 46-31 16,9-32-2-16,2-29-2 16,104 13-3-16,-3-42 2 15,20-23 21-15,81-23-3 16,-40-28 4-16,-20-5 36 16,39-8-17-16,-43-16 3 15,-37 7 10-15,-9-22-43 16,-34 3-4-16,-22 8 2 15,-16 1-11-15,-20 20-6 16,1 1-19-16,-1 0-47 16,1 0-225-1,2 0 109-15</inkml:trace>
  <inkml:trace contextRef="#ctx0" brushRef="#br0" timeOffset="90733.53">15880 9084 54 0,'0'0'20'16,"0"0"-17"-16,2-2 20 15,5 2 24-15,-4-2 26 16,-3 1-53-16,0-1 1 16,0 0 12-16,50-39-20 15,-47 39-7-15,-3-5-6 16,-41-8 2-16,-12 15-2 16,-34 0 14-16,-100 18 2 15,9 8 5-15,5 8 21 16,-80 29-26-16,51-13 3 15,38-5 15-15,-14 26-30 16,63-16-5-16,40-6 0 16,30 7 7-16,35-10 4 15,8-3 16-15,74 5-16 16,41-16-6-16,48-12-2 16,159-8-1-16,-41-11 0 15,55 14 1 1,-88-13-1-16,-54 22-1 15,3 12-1-15,-70 1 0 16,-53 2 4-16,-69 32 0 16,-13-8 10-16,-38 0 49 15,-118 41-28-15,-3-9-9 16,-11-11 27-16,-118 41-31 16,48-25-11-16,43-11 3 15,-22 23-12-15,78-26 0 16,57 3 2-16,60-26 9 15,34-15 17-15,87 1-20 16,33-23-3-16,39-17 17 16,137-7-17-16,-36-4-4 15,-30 0 4-15,49-22-8 16,-72 11 2-16,-50-6 1 16,13-7-1-16,-52 10-8 15,-34 5-20-15,-35 1-34 16,-25-1-262-16,-12-21 76 15</inkml:trace>
  <inkml:trace contextRef="#ctx0" brushRef="#br0" timeOffset="92468.42">15495 11558 53 0,'0'0'163'16,"0"0"-81"-16,0 0-1 16,0 0 25-16,0 0-74 15,0 0 12-15,0 0 75 16,-5 2-60-16,-2-2 25 15,-128 129-61-15,58-29-7 16,22 1 4-16,-10 51-18 16,19-27-2-16,17-17 4 15,8 7-5-15,18-35 0 16,1-21-3-16,31-12-19 16,0-21-50-16,19-24-284 15,31-4 122 1</inkml:trace>
  <inkml:trace contextRef="#ctx0" brushRef="#br0" timeOffset="92976.39">15548 11530 21 0,'0'0'37'0,"0"0"58"15,0 0-52-15,0 0-17 16,0 0 2-16,0 0-2 16,0 0 3-16,0 0 13 15,0 0-29-15,0 0-6 16,-48 4 0-16,45-2-6 16,-11 7 3-16,12-7 0 15,-1 0-4-15,1 0-1 16,-5 7 1-16,47-35-2 15,-25 0 0-15,2-4 5 16,-15-7-3 0,8 17-3-16,-10 10 11 0,-22 10 5 15,-12 2 11-15,-7 21 6 16,-9 25-20 0,19-7 0-16,14-4-7 15,14 2 2-15,1-15-2 16,4-13-3-16,49-9 3 15,-13-4 0-15,3-7 3 16,0-32-6-16,-22 0-2 16,-16 0 7-16,-6-3 0 15,-11 10-1-15,-10 16 15 16,-55 14-17-16,14 2-2 16,9 13 1-16,27 4-1 15,27 15-165-15,4 15-40 16</inkml:trace>
  <inkml:trace contextRef="#ctx0" brushRef="#br0" timeOffset="93318.37">15714 11975 29 0,'-3'0'53'0,"-1"0"20"15,-1 2 112-15,5 5-107 16,-3-5-14-16,3 13 15 16,3-4-64-16,55 12-5 15,23-22-4-15,95-30-4 16,-25 3-3-16,-18-2-11 15,9 2-26-15,-44 11-25 16,-42 13-80-16,-56-2 64 16,0 1 0-16,-51 14-50 15,-74 46 90-15</inkml:trace>
  <inkml:trace contextRef="#ctx0" brushRef="#br0" timeOffset="93438.36">15803 12301 136 0,'-17'15'102'0,"7"-1"11"15,8 1 61-15,0-11-103 16,2 3 9-16,16 10 43 16,211 0-98-16,-59-15-21 15,-36-4-10-15,8-26-11 16,-39 9-213-16,-7-1 8 16</inkml:trace>
  <inkml:trace contextRef="#ctx0" brushRef="#br0" timeOffset="95098.26">17162 11666 106 0,'0'-2'141'0,"0"1"-67"16,0-1-7-16,0 0 18 15,0-2-47-15,0 2 34 16,0 0 94-16,0 1-101 16,0 15-5-16,-15 171-42 15,-4-33 1-15,5-16-4 16,-3 31-16-16,14-44 1 16,-18-24 1-16,18 9-21 15,1-34-63-15,-22-24-349 16</inkml:trace>
  <inkml:trace contextRef="#ctx0" brushRef="#br0" timeOffset="96222.2">14579 8865 25 0,'0'0'54'0,"0"0"60"16,0 0-64-16,0 0-1 15,0 0 30-15,-3-2-49 16,3-6-12-16,-2-5-6 16,-15-74-4-16,14 33 4 15,1 11 28-15,4 0-23 16,25 10 12-16,-10-4-22 16,2 11-5-16,5 5-3 15,22 1-1-15,-8 10-2 16,-9 8-1-16,7 4 9 15,0 0-3-15,-7 35 1 16,0 32-2-16,-27 0-3 16,18-8 1-16,-20 19 4 15,0-24-2-15,-3-9 0 16,-18-3 1-16,16-19 8 16,5-25-10-16,0 0-2 15,-3-12 0-15,15-66 2 16,8-13 1-1,13-6-1-15,25-44 1 0,-3 37 1 16,-14 22 11-16,17 6-8 16,-17 27-8-1,-12 25 2-15,4 22 1 16,-1 4 0-16,11 11 1 16,22 36 1-16,-5-3-1 15,-12-1-16-15,20 22-60 16,-25-15-81-16</inkml:trace>
  <inkml:trace contextRef="#ctx0" brushRef="#br0" timeOffset="99358.01">3471 4908 47 0,'0'0'10'16,"-3"-2"4"-16,-9 2 18 15,8-2-29-15,-13 2-5 16,17-2 2-16,-10 2 3 16,-52-46 14-16,62 38 80 15,84 4-28-15,55 2-22 16,75-9 12-16,308-26-43 15,-24-8-10-15,10-5 11 16,249-19-6-16,-129 17 15 16,72-9-8-16,-209 22-6 15,-152 9 3-15,-74 11-10 16,-116 12 2-16,-72 3 14 16,-48 2-16-16,-29-9-4 15,2-4-1-15,-29 14-14 16,-1-1-52-16,6 0-240 15</inkml:trace>
  <inkml:trace contextRef="#ctx0" brushRef="#br0" timeOffset="100238.96">15151 7873 18 0,'0'-2'16'0,"0"-2"13"16,0 3-17-16,0-1-3 15,0 0 8-15,0 0 1 16,0 4 11-16,0-2 48 16,51 0-44-16,235 2-6 15,-29 0 31-15,164-4-38 16,-29 0-8-16,-2-7 7 15,242-1-13-15,-98 1 0 16,-38-4 13-16,189-8-2 16,-141-1-7-1,-87 7-4-15,87-11-3 16,-140 9 2-16,-89-5-3 16,12-6-2-16,-99 4 2 15,-74 11-3-15,-21 0 2 16,-59 4-10-16,-31 7-122 15,-40 0-1-15</inkml:trace>
  <inkml:trace contextRef="#ctx0" brushRef="#br0" timeOffset="102509.83">17689 9402 34 0,'0'0'43'15,"2"-20"81"-15,0 10-80 16,10 3-24-16,-9-4-11 16,-1 2-11-1,58-68 2-15,-57 49 7 16,11 28 8-16,-2 43 6 16,-12 22 13-16,-21 73-21 15,-15-21 1-15,-20-13 21 16,-54 34-32-16,11-34 1 15,-2-24 5-15,-43 0-8 16,28-30 0-16,20-16 2 16,0-17 1-16,31-16 0 15,26 1-4-15,15-35 0 16,22-10-1-16,-1-15 0 16,44-59-1-16,7 17 0 15,8 20 14-15,50-6-2 16,-10 34 3-16,5 17 16 15,36 33-20-15,-24 0-5 16,-22 4 0-16,22 44-3 16,-33-5 1-16,4 36-1 15,-26-9-1-15,-17-8-1 16,-10 24-1-16,-14-21 4 16,-15-4 1-16,13 14-4 15,-13-13-14 1,0-10-193-16,-4 9 32 15</inkml:trace>
  <inkml:trace contextRef="#ctx0" brushRef="#br0" timeOffset="102757.81">18391 9798 41 0,'0'0'48'16,"2"-1"69"-16,-2-11-86 16,5 11-16-16,-5-1 64 15,0 0-31-15,0 0-10 16,0-5 3-16,-60 88-19 16,41-14-7-16,16-3-4 15,6 16-10-15,-1-23 1 16,58-6 0-16,-12-18 1 15,8-18-14-15,35-13-42 16,-14 0-54-16</inkml:trace>
  <inkml:trace contextRef="#ctx0" brushRef="#br0" timeOffset="103206.79">18617 9229 74 0,'0'0'40'16,"0"0"-7"-16,-2-2 29 15,2 0-43-15,0-5-11 16,-3 5 0-16,-9-7-6 16,3 7-3-16,-54-7 0 15,32 11 1-15,16 20 0 16,11-2 0-16,1 6 0 15,1-24-1-15,2 11 7 16,12-11-5-16,0 0-2 16,7-4 1-16,5-39 1 15,-19 8 1-15,-3 3-3 16,-23 4 1-16,-1 24 2 16,-12-2-3-16,-9 25 1 15,7 3-1-15,17 9 2 16,16 14 2-16,1-14 0 15,4-12 7 1,27-19-7-16,-14 0 4 0,4-4 9 16,0-58-16-1,-4 12 1-15,-13-4 2 16,0-11-1-16,-4 14-2 16,-20 19-3-16,1 21-36 15,18 7-68-15</inkml:trace>
  <inkml:trace contextRef="#ctx0" brushRef="#br0" timeOffset="103797.75">19317 9207 77 0,'2'0'57'0,"18"0"47"16,-20-2-53-16,0-11-30 15,0 11-16-15,0 0-5 16,0-1 1-16,0-3 6 16,-20 90-8-1,18-2 1-15,0 1 2 16,16 18-2-16,8-32 2 15,9-25 1-15,34-21-2 16,-5-22-1-16,0-2 1 16,24-53 1-16,-16-12 1 15,-13-15 11-15,-2-51 20 16,-15 31 78-16,-18 15-67 16,-11 34-35-16,-6 24-16 15,1 27 4-15,-1-1 1 16,4-8-2-16,8 120 5 15,-13-6-2-15,29 21 4 16,0 76-3-16,1-35-1 16,-6-16-3-16,-2 62 5 15,-12-37-1-15,-9-15-1 16,-6 65 0-16,1-50 21 16,-82-4 25-16,16-57 16 15,-13-38 68-15,-45-28-96 16,23-38-25-16,9-10-6 15,-24-67-1-15,44-21-3 16,35-21-1-16,39-94-21 16,15 22-63-16,38 14-208 15,89-56 114-15,-10 63-2 16</inkml:trace>
  <inkml:trace contextRef="#ctx0" brushRef="#br0" timeOffset="104075.74">20717 9655 111 0,'2'-11'71'16,"1"-4"-4"-16,1-3 57 16,-1 1-112-16,-1 2-10 15,1-71 39-15,-3 86-4 16,-15 21-12-16,3 29-1 15,-7 60-12-15,7-13-8 16,10-12-2-16,4 21 0 16,12-24-2-16,3-22-1 15,31-5 2-15,-7-19-9 16,0-20-162-16,12-16 11 16</inkml:trace>
  <inkml:trace contextRef="#ctx0" brushRef="#br0" timeOffset="104497.71">20902 9097 100 0,'0'0'88'0,"0"0"-27"16,0-2-2-16,0 0-53 15,0-7-4-15,0 7-1 16,0 0 0-16,0-1-1 15,-38 5 2-15,21 22-4 16,14-6 1-16,-16 5 4 16,19-1 1-16,0-22-4 15,15 15 2-15,9-17-2 16,2-24-1-16,-4-8 4 16,-20-27-1-16,10 18-2 15,-12 15-3-15,-22 17 4 16,-6 9 0-16,-1-1-5 15,-7 27 6-15,19-2 0 16,5 12-1-16,12 12 0 16,2-11 0-16,17-12 5 15,3-21 2-15,-5 0 7 16,0-4 27-16,-15-41-28 16,17 9 26-16,-21-20-18 15,0 17-12 1,-27 11-10-16,10 13-7 15,16 9-46-15,-7 4-208 16</inkml:trace>
  <inkml:trace contextRef="#ctx0" brushRef="#br0" timeOffset="104725.69">21662 9339 130 0,'0'0'111'0,"0"0"-40"16,0 0 9-16,0 0 9 15,3-4-83-15,4 4-3 16,7-2-3-16,5 1-2 16,169-33 2-16,-39 19 0 15,41 2-24-15,-43 0-47 16,-32 4-188-16</inkml:trace>
  <inkml:trace contextRef="#ctx0" brushRef="#br0" timeOffset="104902.68">21811 9756 83 0,'0'0'52'0,"20"2"-40"16,6-1-4-16,15 1-6 16,31-4-4-16,10 1-41 15</inkml:trace>
  <inkml:trace contextRef="#ctx0" brushRef="#br0" timeOffset="105175.67">23615 9244 32 0,'0'0'28'15,"24"-2"-9"-15,-21-9 12 16,-1 9 1-16,3 2 17 16,-3 0 26-16,6 0-72 15,-11 99-3-15,1-19 4 16,-1 30-1-16,6-25-4 16,16-14 4-16,63 1-2 15,-3-33-5-15,5-27 24 16,51-14 8-16,-24-37 4 15,-22-12 42 1,2-90-37-16,-33 3 58 16,-46-55-38-16,-12 50-30 15,-15 40-18-15,-74 18-15 16,-21 42-85-16</inkml:trace>
  <inkml:trace contextRef="#ctx0" brushRef="#br0" timeOffset="106294.61">21737 9836 29 0,'0'0'23'0,"0"0"-6"16,0 0 0-16,0 0 0 15,0 0 11-15,0 0 58 16,0 0-19 0,0 0 6-16,0 0 22 15,0 0-51-15,108 0-8 16,-24-2 23-16,44 0-29 16,-15-15-3-16,-10 13 5 15,39-18-23-15,-34 18-6 16,-26-9 3-16,-3 6-3 15,-28 3 4-15,-15-12-3 16,-34 14-2-16,13 2-3 16,-13-2-5-16,1 2-33 15,6 0-203-15,-6-4 34 16</inkml:trace>
  <inkml:trace contextRef="#ctx0" brushRef="#br0" timeOffset="107606.53">13340 313 37 0,'2'0'28'16,"1"-4"-6"-16,-1 0 12 15,0 4-17-15,1-4-3 16,2 8 3-16,-3-4-12 16,-4 0 0-16,2 0-1 15,0 0-3-15,31-37 1 16,-31 37 1-16,2 0-4 16,-2-4 0-16,0-5 1 15,3 9 1-15,-3-4 0 16,0 4-44-16,0-4-49 15</inkml:trace>
  <inkml:trace contextRef="#ctx0" brushRef="#br0" timeOffset="112142.26">13042 340 55 0,'0'0'26'0,"0"0"-6"0,0 0 13 16,0 0-15 0,2 0 8-16,-2-3 29 15,0-1-36-15,2-5-5 16,1-27-5-16,-1 33-9 15,-2-10 0-15,3 9-3 16,-3-9 6-16,-3 43 0 16,-35 18 3-16,-27 80 0 15,-3 6 8-15,1 11 45 16,-39 103-41-16,20-34 2 16,21-8 10-16,-10 101-24 15,34-39 2-15,24-22 17 16,20 87-7-16,50-64-5 15,24-42 25-15,91 73-16 16,-16-69-13-16,42 14-7 16,-44-83 7-16,-28-48 11 15,3-31-17-15,-45-29 4 16,-35-26 24-16,-11-6-14 16,-15-20 1-16,-16 13 19 15,1-15-29-15,18 0-7 16,-19 2-64-1,-1-2-92-15,5 0-74 0</inkml:trace>
  <inkml:trace contextRef="#ctx0" brushRef="#br0" timeOffset="114584.12">33862 275 11 0,'0'0'22'15,"0"13"-1"-15,0-1 0 16,2 1 0-16,1 14-3 16,-3 1-4-16,0 151 14 15,0-25-14-15,0-42-3 16,0-19 25-16,0 17-15 16,0-21-9-16,0-16-3 15,0 25 6-15,0-18-4 16,0-15 1-16,0 30-8 15,0-20-3-15,0-8 23 16,0 26 9-16,0-15-2 16,-5-2-21-16,-31 26-1 15,7-14 4-15,0-1 2 16,-12 40-12-16,10-29-2 16,2-21 12-16,-17 19 5 15,13-19-1-15,-1-14 1 16,-17 13-12-1,8-14 3-15,0-10 23 16,-32 15-23-16,13-12-7 16,4-12 1-16,-17 4-4 15,20-18 2-15,-3-1 1 16,10-13-6-16,17-5-102 16,-5-3-50-16</inkml:trace>
  <inkml:trace contextRef="#ctx0" brushRef="#br0" timeOffset="117117.97">3189 4325 5 0,'0'0'4'0,"0"0"19"16,0 0 7-16,0 0 11 15,0 0 51-15,15 2-47 16,16 0-9-16,17-2 39 15,477-24-43-15,-97-10-16 16,-31-14 4-16,173-34-12 16,-111 15 1-16,-62 19 6 15,84-4-12-15,-125 13-2 16,-84 7 0-16,-8 13-2 16,-95 10 1-16,-59 0 1 15,-35 1-5-15,-41 5-20 16,-32-14-114-16,-19 17 27 15,-28 11-6-15</inkml:trace>
  <inkml:trace contextRef="#ctx0" brushRef="#br0" timeOffset="117499.95">3817 4900 33 0,'0'0'125'0,"0"0"-60"16,0 0-13-16,22 2 26 15,45 0-40-15,27-4-3 16,21 0 18-16,710-85-30 16,-233 23-8-16,-118 5 18 15,91-21-22-15,-146 19-5 16,-90 14-5-16,1 6 4 15,-118 11-2-15,-66 10 6 16,-71 7 3-16,-44 9 2 16,-29-5-9-16,1 5-5 15,14 4-2-15,-17-2-4 16,14 2-16-16,-11 0-100 16,4 0 32-1,-5-2-9-15,15 2-121 0</inkml:trace>
  <inkml:trace contextRef="#ctx0" brushRef="#br0" timeOffset="122021.68">12892 2322 9 0,'0'0'40'0,"0"0"-20"15,0 0-1-15,0 0 27 16,0 0-26-16,0 0 0 16,0 0 8-16,0 0-12 15,0 0-1-15,0 0 8 16,0 0-14-16,0 0-1 16,0 0 12-16,0 0-13 15,0 0-1-15,0 0 10 16,0 0-6-16,0 0 1 15,0 0 5-15,0 0-7 16,3-4 0-16,4 4 5 16,41 0-4-16,-17-11 4 15,1 9 4-15,28-17-14 16,-14 18 1-16,-8-14 1 16,17 11-3-16,-7 0-3 15,1 2 3 1,25-9 1-16,-7 11-3 15,-6-4 1-15,-4-5 1 16,-25 7-2-16,-16-3-3 16,-13 1 4-16,4 4 2 15,-2-4-6-15,-3 4 1 16,1 0 4-16,-1 0-2 16,0 0-1-16,1 0 0 15,-1 0 3-15,1 0-2 16,-6 0-1-16,3 0 10 15,0 0-9-15,0 0 0 16,0 0-2-16,-29 0 0 16,-7-3 3-16,-48 6-2 15,7-3 0-15,10 10-1 16,-5-9 0-16,12 22 1 16,9-16-1-16,-28 8 1 15,21-6-1-15,17 3-1 16,10-5 0-16,16-5 1 15,13 9-1-15,0-11 3 16,-13 0 0-16,15 0-3 16,-2 4 0-16,2-4 6 15,0 2-4 1,0 1 3-16,0-1 6 16,0-2-4-16,14 0-5 15,-2 0 0-15,46-2 2 16,-3-26-2-16,1 23-1 15,57-16 0-15,-10 5 3 16,-7 1-6-16,20 4 6 16,-39 9 0-16,-24-15-3 15,-27 15 5-15,-26 2-4 16,19-2 6-16,-16 0-6 16,-3-3-1-16,2 1 5 15,0 4-4-15,1 0-1 16,2 0-1-16,-3 0 3 15,-4 0 0-15,2 0 0 16,0 0-11-16,0 0-33 16,0 0-212-16</inkml:trace>
  <inkml:trace contextRef="#ctx0" brushRef="#br0" timeOffset="123469.59">17939 1888 21 0,'0'-3'37'0,"0"1"30"16,0 0-34-16,0 2-1 16,0-4 11-16,0 0-26 15,0 8-2 1,0-4 14-16,0 0-9 16,0 0-1-16,2-20 22 15,-2 20-22-15,3-4-6 16,-3 4 0-16,0-4-12 15,0 0 0-15,0 3-1 16,0-1-2-16,0 0-1 16,0-2 3-16,0 8-1 15,0-4-1-15,2 24 1 16,0 13 1-16,18 4 2 16,-8 0-2-16,7 39-1 15,-2-11 1-15,-5-8 2 16,12 19-1-16,-7-11 0 15,-3-11 1-15,-4 26 0 16,4-30-4-16,-4-8 2 16,4 2 1-16,-11-14 0 15,18-10-4-15,-18 0 4 16,-1-5 1-16,3-8 1 16,-3-4 0-16,10-3 0 15,-9 0-1-15,-3-4 5 16,0 4 1-16,0-4 10 15,0 3-15-15,0-18-5 16,0-3-19 0,-3-55-5-16,-6 6 11 15,6-7-22-15,-18-47 34 16,18 17 1-16,-18 15-5 16,9-27 8-16,9 29 2 15,-21 18 0-15,22 2-1 16,-18 19 5-16,18 10 27 15,-15 9-24-15,15 10-7 16,-1 19-2-16,3-9-1 16,-4 7-7-16,4 0 4 15,0 2 4-15,0-4-3 16,-3 21 4-16,1 7-1 16,4 12-2-16,1 29 1 15,11-11 1-15,-12 1-3 16,10 31 1-16,-9-2 1 15,-1-8 0-15,15 41 1 16,-15-35 0-16,8-13-3 16,-5 3 3-16,17-23 2 15,-20-14-2-15,20-5-1 16,-20-26 1-16,-2 5-2 16,2-7 3-16,1 0-3 15,-1-1-126 1,1 1-52-16</inkml:trace>
  <inkml:trace contextRef="#ctx0" brushRef="#br0" timeOffset="126470.42">5167 5908 26 0,'0'2'18'16,"0"2"-3"-16,0-2 54 15,0 0-30-15,0 0-4 16,0-1 11 0,0 1-33-16,0-4-8 15,0 2-4-15,0 0 3 16,2-61 3-16,0 11 6 15,34-21-14-15,-14 10 4 16,2 11 17-16,12-8-15 16,-9 19-2-16,-1 17-2 15,27 1-3-15,-7 8-1 16,-3 2 3-16,15 7 1 16,-5 2 1-16,-8 4 3 15,-1 48-3-15,-23-3-1 16,-11 11 0-16,-5 33-1 15,-5-19 2-15,0-14-3 16,-5 14 2-16,-9-21 1 16,11-18 1-16,-2-14-1 15,5-15 7-15,0-3 55 16,0 5-43-16,0-25-13 16,5-25-10-16,41-75 2 15,-22 9 0-15,-5 15-6 16,17 0 7-16,-14 36 0 15,-5 21-5-15,-8 12 3 16,-4 24 0 0,5-11-2-16,31 12 5 15,-20 2-1-15,11 29-2 16,25 15 0-16,-13 0 1 16,-8-1 5-16,-27 25-4 15,-6-9 0-15,2-8 0 16,-10 22 3-16,2-22-4 15,-6-15 2-15,4-11-2 16,5-22-1-16,-5-2-14 16,-2 9-20-16,4-33-2 15,6-17-26-15,18-77 50 16,1 5 10-16,0 7-1 16,23-12 6-16,-11 49-2 15,-3 26-7-15,8 19 8 16,-5 7 1-16,-13 11-3 15,25 3 1-15,-3 2 0 16,-2 12 5-16,22 23-3 16,-22-1-1-16,-8 0 10 15,-14 25-1-15,-19-10-1 16,22-3-3-16,-19 22-8 16,-1-17 1-16,3-6 3 15,-10 8-27 1,-5-13-58-16</inkml:trace>
  <inkml:trace contextRef="#ctx0" brushRef="#br0" timeOffset="126702.4">6740 5475 57 0,'0'0'28'15,"0"0"-15"-15,2-4 12 16,-2 2-19-16,0 1-4 15,0-1 20-15,0 0 7 16,0 4-4-16,12-4 11 16,55 26-16-16,-28 6-4 15,-17 5-12-15,-8 23-3 16,-14-10 3-16,14 1-15 16,-14 12-44-16,3-16-49 15</inkml:trace>
  <inkml:trace contextRef="#ctx0" brushRef="#br0" timeOffset="126847.4">6865 5086 91 0,'0'0'20'16,"0"0"-4"-16,0 0 5 15,0-4-20-15,0 3-1 16,0-1-61-16</inkml:trace>
  <inkml:trace contextRef="#ctx0" brushRef="#br0" timeOffset="127325.36">7288 5252 70 0,'5'0'16'15,"-5"0"-7"-15,7 0-5 16,-5 0-5-16,1 0 3 16,-6 0 10-16,6 7 6 15,7 4-6-15,45 101-7 16,-24 3-4-16,-19-29 0 16,-7-15-1-16,-3-6 1 15,3-22 0-15,-2-16 26 16,-3-25 31-16,0 0-19 15,0 4-36-15,2-57-3 16,22-15 0 0,-14-22 1-16,23-77-1 15,-4 27-1-15,-2 26 2 16,6 14-1-16,-6 36 0 16,2 25 2-16,9 24-3 15,-2 11-2-15,8 4 2 16,28 54 5-16,-19 0-1 15,-8 20-2-15,1 39-2 16,-15-14 0-16,-9-21 4 16,-10 5-1-16,-10-31-4 15,1-17 2-15,-3-9 5 16,5-13-2-16,-3-5-15 16,0-9-23-16,8-1-29 15</inkml:trace>
  <inkml:trace contextRef="#ctx0" brushRef="#br0" timeOffset="128270.31">6509 6513 82 0,'0'0'51'16,"14"0"-9"-16,-11-2 10 16,-3-9-43-16,2 9-6 15,-2 0-3-15,0 0-1 16,0-5 0-16,17-10 22 16,-15 84-5-16,1 23 2 15,-6 8 57-15,-35 49-50 16,6-22-3-16,-25-10 27 15,-27 21-29-15,11-43-9 16,16-30 11-16,-6-7-4 16,17-19 62-16,-6-14-55 15,18-22-14-15,5 1-11 16,-9-33-1-16,-8-8 0 16,10-14-2-16,-5-38 7 15,19 21-4-15,10 18-4 16,7-2 2-16,5 15 3 15,0 3-5-15,89-8 4 16,5 10 2 0,0 4-1-16,74 15-3 15,-43 14-4-15,-4 2 5 16,-44 12 1-16,-22 10 0 16,-12 36 4-16,-19-7-2 15,-14 2-1-15,-5 36-1 16,-5-9 3-16,5-14-6 15,-10 10-36-15,5-23-51 16,-5-19-146-16,10-9 119 16,-5-22 10-16</inkml:trace>
  <inkml:trace contextRef="#ctx0" brushRef="#br0" timeOffset="128518.29">7002 7082 121 0,'0'0'81'16,"0"0"-11"-16,2-2 14 16,-2-1-65-16,0-3-10 15,3 4-7-15,-3-1 5 16,0 1 3-16,0 0 0 16,2 61-10-16,0-14-1 15,1-2 3-15,14 2-4 16,-15-14 2-1,17-9 3-15,-14-9-4 16,22-11-8-16,-15 11-100 16,24-13-10-16</inkml:trace>
  <inkml:trace contextRef="#ctx0" brushRef="#br0" timeOffset="128974.27">7079 6649 35 0,'0'0'64'0,"0"-2"10"16,0-4 53-16,-5 3-86 15,5-10-21-15,0 11-15 16,0-9-2-16,-60-54-3 16,57 40-3-16,-11 25 3 15,12-1-3-15,-8 1 1 16,10 22 2-16,0-5 1 15,5-6-4-15,-5-9 1 16,0 7-1-16,5-7-8 16,-5 0 9-16,0 11 0 15,2-11 6-15,3-2-2 16,-3 0 1 0,1 0-1-16,-1 0-2 15,-4 0-3-15,2 0-1 16,0 16 4-16,0-6 1 15,0 8 1-15,0-16-5 16,0 11 5-16,0-11 10 16,0 0 17-16,0 2 10 15,0-1 16-15,2-36-33 16,0 14 18-16,1-1-34 16,-6 3 0-16,1 2-19 15,0 11-35-15,-1 2-53 16,-11-9-201-16</inkml:trace>
  <inkml:trace contextRef="#ctx0" brushRef="#br0" timeOffset="129398.24">7880 7157 136 0,'2'2'52'15,"1"-1"-4"-15,-1 1-24 16,3 0-18-16,-3-4-4 16,-2 2 4-16,5 0 7 15,-5 0 11-15,5 15-12 16,12 80 2-16,-17-26-7 15,0 13-3-15,-3-19-4 16,-11-13 0-16,-5 15-29 16,7-14-61-16</inkml:trace>
  <inkml:trace contextRef="#ctx0" brushRef="#br0" timeOffset="129672.23">8070 6641 107 0,'2'-9'100'0,"-2"-2"-49"16,5 2-23-16,0 1-15 16,-3-1-15-16,1-60 2 15,13 49 19-15,-1 22 23 16,2 35-10-16,4 9-12 15,15 40 10-15,-7-8-8 16,-14-11 1-16,2 26-22 16,-10-22 1-16,10-8-6 15,-15 24-41-15,15-20-61 16</inkml:trace>
  <inkml:trace contextRef="#ctx0" brushRef="#br0" timeOffset="130144.2">8091 6682 97 0,'-2'-11'52'0,"0"-2"-13"15,-1-4 65-15,1-5-76 16,-3-2-19 0,0-117-10-16,36 35 2 15,6 39-3-15,25 16 1 16,54 9 0-16,-23 19-3 15,-16 12 5-15,-12 11 0 16,-31 7 1-16,-15 23 0 16,-21 50-3-16,-1-2 0 15,-40-3 4-15,7 31 0 16,2-24-3-16,13-17-3 16,-8-9 1-16,26-30 0 15,1-24-4-15,-15 9 5 16,44 0 1-16,9-11-2 15,41 0 2-15,-20 0 0 16,-13 2-7-16,4 7 9 16,-12 4 1-16,-5 6-1 15,5 25-1-15,-19-7 0 16,-15 4 25-16,-4 30 12 16,-20-8-5-16,-9-7-11 15,-36 9-20-15,7-20 1 16,12-21-29-16,-5-11-73 15,19-11-83-15</inkml:trace>
  <inkml:trace contextRef="#ctx0" brushRef="#br0" timeOffset="130368.19">9183 6522 50 0,'3'-1'53'16,"-1"-1"-34"-16,1 0 16 15,-3-2-13-15,4 2-6 16,-8 0 9-16,4 4-22 16,19-4-1-16,-7-7-1 15,183-62-1-15,-61 21-3 16,-33 9-63-16,-4 6 14 15,-35 14-6-15</inkml:trace>
  <inkml:trace contextRef="#ctx0" brushRef="#br0" timeOffset="130598.17">9373 6437 56 0,'-16'0'50'0,"16"2"-16"15,0 9 46-15,2 13-50 16,10-9-16-16,-10 4 19 16,116 131-27-16,-53-53-5 15,-24-28 14-15,-14 18-11 16,-23-18-2-16,6-17 8 16,-12 10-7-16,-20-18 0 15,-4-1-30-15,-51-2-56 16,2-17-52-16</inkml:trace>
  <inkml:trace contextRef="#ctx0" brushRef="#br0" timeOffset="131078.14">9487 6011 68 0,'14'0'62'0,"-14"-2"90"15,0-7-78-15,0 7-31 16,0-13-5-16,-7 13-27 16,7-13-7-16,-32-70-8 15,32 53 3-15,-2 30-1 16,-3 0-1 0,3 0 3-16,-10-7-4 15,7 28-3-15,3 1 5 16,-1 2-1-16,6-3-7 15,-1-2 6-15,12-15 0 16,-11 13 4-16,-1-15 3 16,3 0 1-16,2 0 0 15,-7-12 0-15,0-6-2 16,-5-6-5-16,-31-10 1 16,15 21 2-16,-6 11-2 15,-11 4 0-15,14 0-2 16,14 17-6-16,10 7 8 15,0 0-2-15,5-4 6 16,17-3 0-16,-13-16 4 16,10 10 19-16,-2-13-7 15,-7-3-6-15,-8-5-1 16,-4-16-10-16,-1-8-12 16,-21 4-138-16,-4-1-21 15</inkml:trace>
  <inkml:trace contextRef="#ctx0" brushRef="#br0" timeOffset="131646.1">6299 8515 65 0,'0'0'63'0,"0"0"41"16,-4 2-62-16,-1-2-14 16,5 0-9-16,-3 2-7 15,-6-2 1-15,9 0 22 16,-41 1-17-1,41-1-5-15,-12 4 66 16,24-8-22-16,58-10-7 16,33-11 19-16,155-55-50 15,-16-2 1-15,167-63-18 16,-43 19-1-16,-25 7-3 16,107-23 2-16,-111 40 1 15,-78 26-2-15,11 5 1 16,-99 23 0-16,-54 18-7 15,-47 11-8-15,-31 18-24 16,-39-1-125-16,0-2 24 16,-12 2-25-16</inkml:trace>
  <inkml:trace contextRef="#ctx0" brushRef="#br0" timeOffset="131982.09">7355 8543 98 0,'-36'13'31'16,"-12"0"-14"-16,0 0 94 16,-12 4-58-16,7-4-12 15,-192 80 4 1,149-49-31-16,50-27-2 0,36-15 50 16,34-4-25-1,41-7 26-15,104-34-21 16,-6-5 0-16,5-6 14 15,136-60-35-15,-30 8-4 16,-2 2 13-16,146-49-10 16,-69 32-7-16,-41 23-8 15,36-16-5-15,-109 36 1 16,-69 24-1-16,-14 10-1 16,-61 19 2-16,-31 11 0 15,-33 12-14-15,-22 0-160 16,7-11 9-16,-10 9-35 15</inkml:trace>
  <inkml:trace contextRef="#ctx0" brushRef="#br0" timeOffset="156581.88">14757 4567 23 0,'0'0'33'16,"0"0"69"-16,0 0-51 15,0 0-33 1,0 0-17-16,0 0-1 16,0-13 1-16,0 0 2 15,2-138-2-15,32 53-1 16,-3 27-3-16,55 6 3 15,6 24-1-15,23 17 8 16,121 11-5-16,-3 11 2 16,5 0 9-16,167 11-7 15,-54 8-1-15,-29 13 3 16,135 39-2-16,-87-6-1 16,-40-7-7-16,96 7 4 15,-90-16 1-15,-47-8 3 16,101 5-3-16,-73-16-2 15,-35-15 1-15,79-11-3 16,-87 0 4-16,-58-4 2 16,37-28-6-16,-66-5 2 15,-42-6 58-15,-13-20-13 16,-53 22-19-16,-33 9 1 16,-27 13-23-16,-16 6-5 15,-1-13-1-15,-4 9 1 16,-1 0-2-16,1 13-1 15,2-7-1 1,-3 7-25-16,-1 0 8 16,1-2 15-16,1-7 8 15,24 65-1-15,-8-2-3 16,5 10-2-16,12 31 4 16,-9-21 1-16,-3-10-13 15,-4 23-4-15,-13-20-1 16,15-14-28-16,-15-9 42 15,1-17 5-15,-1-24 0 16,-2 3-1-16,0 5 0 16,3-25-2-16,-1-57 5 15,20-3-2-15,7-10-4 16,45-48 1-16,5 17-4 16,8 13-3-16,67-30 9 15,-10 43-3-15,1 31-1 16,66 27 4-16,-42 22 0 15,-18 9-4-15,87 22 3 16,-14 17 2-16,-5 16-2 16,142 43 1-16,-49-10 3 15,-11-8-3-15,156 32 0 16,-72-25 1-16,-36-14 2 16,134 9-4-1,-84-26 1-15,-43-22 3 16,116-19-8-16,-99-12 4 15,-41-2 3-15,129-44-5 16,-81-7-3-16,-57-17-6 16,86-52-2-16,-89 11-11 15,-61 14-7-15,42-42 25 16,-94 38 7-16,-56 18 2 16,3-4-5-16,-53 23-1 15,-36 14-88-15</inkml:trace>
</inkml:ink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60.png>
</file>

<file path=ppt/media/image27.png>
</file>

<file path=ppt/media/image270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gif>
</file>

<file path=ppt/media/image5.png>
</file>

<file path=ppt/media/image50.png>
</file>

<file path=ppt/media/image6.png>
</file>

<file path=ppt/media/image60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80" cy="40089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Google Shape;6;n"/>
          <p:cNvSpPr txBox="1">
            <a:spLocks noGrp="1"/>
          </p:cNvSpPr>
          <p:nvPr>
            <p:ph type="dt" idx="10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0" name="Google Shape;120;p1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413335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140839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965193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96788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14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195770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896737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16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51486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17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78990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797390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7" name="Google Shape;127;p2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724672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21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594000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22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915106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23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598747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24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123289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25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685948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32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347042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7" name="Google Shape;127;p2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fld>
            <a:endParaRPr sz="1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645824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fld>
            <a:endParaRPr sz="1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281314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fld>
            <a:endParaRPr sz="1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12424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fld>
            <a:endParaRPr sz="1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056138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fld>
            <a:endParaRPr sz="1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141733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433964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:notes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38155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7"/>
          <p:cNvSpPr txBox="1"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7"/>
          <p:cNvSpPr txBox="1">
            <a:spLocks noGrp="1"/>
          </p:cNvSpPr>
          <p:nvPr>
            <p:ph type="body" idx="1"/>
          </p:nvPr>
        </p:nvSpPr>
        <p:spPr>
          <a:xfrm>
            <a:off x="831960" y="4589640"/>
            <a:ext cx="1051524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47"/>
          <p:cNvSpPr txBox="1">
            <a:spLocks noGrp="1"/>
          </p:cNvSpPr>
          <p:nvPr>
            <p:ph type="body" idx="2"/>
          </p:nvPr>
        </p:nvSpPr>
        <p:spPr>
          <a:xfrm>
            <a:off x="831960" y="5373360"/>
            <a:ext cx="1051524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8"/>
          <p:cNvSpPr txBox="1"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8"/>
          <p:cNvSpPr txBox="1">
            <a:spLocks noGrp="1"/>
          </p:cNvSpPr>
          <p:nvPr>
            <p:ph type="body" idx="1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48"/>
          <p:cNvSpPr txBox="1">
            <a:spLocks noGrp="1"/>
          </p:cNvSpPr>
          <p:nvPr>
            <p:ph type="body" idx="2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48"/>
          <p:cNvSpPr txBox="1">
            <a:spLocks noGrp="1"/>
          </p:cNvSpPr>
          <p:nvPr>
            <p:ph type="body" idx="3"/>
          </p:nvPr>
        </p:nvSpPr>
        <p:spPr>
          <a:xfrm>
            <a:off x="831960" y="5373360"/>
            <a:ext cx="513108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48"/>
          <p:cNvSpPr txBox="1">
            <a:spLocks noGrp="1"/>
          </p:cNvSpPr>
          <p:nvPr>
            <p:ph type="body" idx="4"/>
          </p:nvPr>
        </p:nvSpPr>
        <p:spPr>
          <a:xfrm>
            <a:off x="6220080" y="5373360"/>
            <a:ext cx="513108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9"/>
          <p:cNvSpPr txBox="1"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49"/>
          <p:cNvSpPr txBox="1">
            <a:spLocks noGrp="1"/>
          </p:cNvSpPr>
          <p:nvPr>
            <p:ph type="body" idx="1"/>
          </p:nvPr>
        </p:nvSpPr>
        <p:spPr>
          <a:xfrm>
            <a:off x="831960" y="4589640"/>
            <a:ext cx="338580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49"/>
          <p:cNvSpPr txBox="1">
            <a:spLocks noGrp="1"/>
          </p:cNvSpPr>
          <p:nvPr>
            <p:ph type="body" idx="2"/>
          </p:nvPr>
        </p:nvSpPr>
        <p:spPr>
          <a:xfrm>
            <a:off x="4387320" y="4589640"/>
            <a:ext cx="338580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49"/>
          <p:cNvSpPr txBox="1">
            <a:spLocks noGrp="1"/>
          </p:cNvSpPr>
          <p:nvPr>
            <p:ph type="body" idx="3"/>
          </p:nvPr>
        </p:nvSpPr>
        <p:spPr>
          <a:xfrm>
            <a:off x="7943040" y="4589640"/>
            <a:ext cx="338580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49"/>
          <p:cNvSpPr txBox="1">
            <a:spLocks noGrp="1"/>
          </p:cNvSpPr>
          <p:nvPr>
            <p:ph type="body" idx="4"/>
          </p:nvPr>
        </p:nvSpPr>
        <p:spPr>
          <a:xfrm>
            <a:off x="831960" y="5373360"/>
            <a:ext cx="338580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49"/>
          <p:cNvSpPr txBox="1">
            <a:spLocks noGrp="1"/>
          </p:cNvSpPr>
          <p:nvPr>
            <p:ph type="body" idx="5"/>
          </p:nvPr>
        </p:nvSpPr>
        <p:spPr>
          <a:xfrm>
            <a:off x="4387320" y="5373360"/>
            <a:ext cx="338580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49"/>
          <p:cNvSpPr txBox="1">
            <a:spLocks noGrp="1"/>
          </p:cNvSpPr>
          <p:nvPr>
            <p:ph type="body" idx="6"/>
          </p:nvPr>
        </p:nvSpPr>
        <p:spPr>
          <a:xfrm>
            <a:off x="7943040" y="5373360"/>
            <a:ext cx="338580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50"/>
          <p:cNvSpPr txBox="1"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50"/>
          <p:cNvSpPr txBox="1">
            <a:spLocks noGrp="1"/>
          </p:cNvSpPr>
          <p:nvPr>
            <p:ph type="subTitle" idx="1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1"/>
          <p:cNvSpPr txBox="1"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51"/>
          <p:cNvSpPr txBox="1">
            <a:spLocks noGrp="1"/>
          </p:cNvSpPr>
          <p:nvPr>
            <p:ph type="body" idx="1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2"/>
          <p:cNvSpPr txBox="1"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2"/>
          <p:cNvSpPr txBox="1">
            <a:spLocks noGrp="1"/>
          </p:cNvSpPr>
          <p:nvPr>
            <p:ph type="body" idx="1"/>
          </p:nvPr>
        </p:nvSpPr>
        <p:spPr>
          <a:xfrm>
            <a:off x="831960" y="4589640"/>
            <a:ext cx="5131080" cy="149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52"/>
          <p:cNvSpPr txBox="1">
            <a:spLocks noGrp="1"/>
          </p:cNvSpPr>
          <p:nvPr>
            <p:ph type="body" idx="2"/>
          </p:nvPr>
        </p:nvSpPr>
        <p:spPr>
          <a:xfrm>
            <a:off x="6220080" y="4589640"/>
            <a:ext cx="5131080" cy="149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3"/>
          <p:cNvSpPr txBox="1"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4"/>
          <p:cNvSpPr txBox="1">
            <a:spLocks noGrp="1"/>
          </p:cNvSpPr>
          <p:nvPr>
            <p:ph type="subTitle" idx="1"/>
          </p:nvPr>
        </p:nvSpPr>
        <p:spPr>
          <a:xfrm>
            <a:off x="831960" y="1709640"/>
            <a:ext cx="10515240" cy="132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5"/>
          <p:cNvSpPr txBox="1"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55"/>
          <p:cNvSpPr txBox="1">
            <a:spLocks noGrp="1"/>
          </p:cNvSpPr>
          <p:nvPr>
            <p:ph type="body" idx="1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55"/>
          <p:cNvSpPr txBox="1">
            <a:spLocks noGrp="1"/>
          </p:cNvSpPr>
          <p:nvPr>
            <p:ph type="body" idx="2"/>
          </p:nvPr>
        </p:nvSpPr>
        <p:spPr>
          <a:xfrm>
            <a:off x="6220080" y="4589640"/>
            <a:ext cx="5131080" cy="149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55"/>
          <p:cNvSpPr txBox="1">
            <a:spLocks noGrp="1"/>
          </p:cNvSpPr>
          <p:nvPr>
            <p:ph type="body" idx="3"/>
          </p:nvPr>
        </p:nvSpPr>
        <p:spPr>
          <a:xfrm>
            <a:off x="831960" y="5373360"/>
            <a:ext cx="513108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9"/>
          <p:cNvSpPr txBox="1"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9"/>
          <p:cNvSpPr txBox="1">
            <a:spLocks noGrp="1"/>
          </p:cNvSpPr>
          <p:nvPr>
            <p:ph type="subTitle" idx="1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6"/>
          <p:cNvSpPr txBox="1"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56"/>
          <p:cNvSpPr txBox="1">
            <a:spLocks noGrp="1"/>
          </p:cNvSpPr>
          <p:nvPr>
            <p:ph type="body" idx="1"/>
          </p:nvPr>
        </p:nvSpPr>
        <p:spPr>
          <a:xfrm>
            <a:off x="831960" y="4589640"/>
            <a:ext cx="5131080" cy="149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56"/>
          <p:cNvSpPr txBox="1">
            <a:spLocks noGrp="1"/>
          </p:cNvSpPr>
          <p:nvPr>
            <p:ph type="body" idx="2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56"/>
          <p:cNvSpPr txBox="1">
            <a:spLocks noGrp="1"/>
          </p:cNvSpPr>
          <p:nvPr>
            <p:ph type="body" idx="3"/>
          </p:nvPr>
        </p:nvSpPr>
        <p:spPr>
          <a:xfrm>
            <a:off x="6220080" y="5373360"/>
            <a:ext cx="513108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7"/>
          <p:cNvSpPr txBox="1"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57"/>
          <p:cNvSpPr txBox="1">
            <a:spLocks noGrp="1"/>
          </p:cNvSpPr>
          <p:nvPr>
            <p:ph type="body" idx="1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57"/>
          <p:cNvSpPr txBox="1">
            <a:spLocks noGrp="1"/>
          </p:cNvSpPr>
          <p:nvPr>
            <p:ph type="body" idx="2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57"/>
          <p:cNvSpPr txBox="1">
            <a:spLocks noGrp="1"/>
          </p:cNvSpPr>
          <p:nvPr>
            <p:ph type="body" idx="3"/>
          </p:nvPr>
        </p:nvSpPr>
        <p:spPr>
          <a:xfrm>
            <a:off x="831960" y="5373360"/>
            <a:ext cx="1051524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8"/>
          <p:cNvSpPr txBox="1"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58"/>
          <p:cNvSpPr txBox="1">
            <a:spLocks noGrp="1"/>
          </p:cNvSpPr>
          <p:nvPr>
            <p:ph type="body" idx="1"/>
          </p:nvPr>
        </p:nvSpPr>
        <p:spPr>
          <a:xfrm>
            <a:off x="831960" y="4589640"/>
            <a:ext cx="1051524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58"/>
          <p:cNvSpPr txBox="1">
            <a:spLocks noGrp="1"/>
          </p:cNvSpPr>
          <p:nvPr>
            <p:ph type="body" idx="2"/>
          </p:nvPr>
        </p:nvSpPr>
        <p:spPr>
          <a:xfrm>
            <a:off x="831960" y="5373360"/>
            <a:ext cx="1051524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9"/>
          <p:cNvSpPr txBox="1"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9"/>
          <p:cNvSpPr txBox="1">
            <a:spLocks noGrp="1"/>
          </p:cNvSpPr>
          <p:nvPr>
            <p:ph type="body" idx="1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59"/>
          <p:cNvSpPr txBox="1">
            <a:spLocks noGrp="1"/>
          </p:cNvSpPr>
          <p:nvPr>
            <p:ph type="body" idx="2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59"/>
          <p:cNvSpPr txBox="1">
            <a:spLocks noGrp="1"/>
          </p:cNvSpPr>
          <p:nvPr>
            <p:ph type="body" idx="3"/>
          </p:nvPr>
        </p:nvSpPr>
        <p:spPr>
          <a:xfrm>
            <a:off x="831960" y="5373360"/>
            <a:ext cx="513108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59"/>
          <p:cNvSpPr txBox="1">
            <a:spLocks noGrp="1"/>
          </p:cNvSpPr>
          <p:nvPr>
            <p:ph type="body" idx="4"/>
          </p:nvPr>
        </p:nvSpPr>
        <p:spPr>
          <a:xfrm>
            <a:off x="6220080" y="5373360"/>
            <a:ext cx="513108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0"/>
          <p:cNvSpPr txBox="1"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60"/>
          <p:cNvSpPr txBox="1">
            <a:spLocks noGrp="1"/>
          </p:cNvSpPr>
          <p:nvPr>
            <p:ph type="body" idx="1"/>
          </p:nvPr>
        </p:nvSpPr>
        <p:spPr>
          <a:xfrm>
            <a:off x="831960" y="4589640"/>
            <a:ext cx="338580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60"/>
          <p:cNvSpPr txBox="1">
            <a:spLocks noGrp="1"/>
          </p:cNvSpPr>
          <p:nvPr>
            <p:ph type="body" idx="2"/>
          </p:nvPr>
        </p:nvSpPr>
        <p:spPr>
          <a:xfrm>
            <a:off x="4387320" y="4589640"/>
            <a:ext cx="338580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60"/>
          <p:cNvSpPr txBox="1">
            <a:spLocks noGrp="1"/>
          </p:cNvSpPr>
          <p:nvPr>
            <p:ph type="body" idx="3"/>
          </p:nvPr>
        </p:nvSpPr>
        <p:spPr>
          <a:xfrm>
            <a:off x="7943040" y="4589640"/>
            <a:ext cx="338580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60"/>
          <p:cNvSpPr txBox="1">
            <a:spLocks noGrp="1"/>
          </p:cNvSpPr>
          <p:nvPr>
            <p:ph type="body" idx="4"/>
          </p:nvPr>
        </p:nvSpPr>
        <p:spPr>
          <a:xfrm>
            <a:off x="831960" y="5373360"/>
            <a:ext cx="338580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60"/>
          <p:cNvSpPr txBox="1">
            <a:spLocks noGrp="1"/>
          </p:cNvSpPr>
          <p:nvPr>
            <p:ph type="body" idx="5"/>
          </p:nvPr>
        </p:nvSpPr>
        <p:spPr>
          <a:xfrm>
            <a:off x="4387320" y="5373360"/>
            <a:ext cx="338580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60"/>
          <p:cNvSpPr txBox="1">
            <a:spLocks noGrp="1"/>
          </p:cNvSpPr>
          <p:nvPr>
            <p:ph type="body" idx="6"/>
          </p:nvPr>
        </p:nvSpPr>
        <p:spPr>
          <a:xfrm>
            <a:off x="7943040" y="5373360"/>
            <a:ext cx="338580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0"/>
          <p:cNvSpPr txBox="1"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0"/>
          <p:cNvSpPr txBox="1">
            <a:spLocks noGrp="1"/>
          </p:cNvSpPr>
          <p:nvPr>
            <p:ph type="body" idx="1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1"/>
          <p:cNvSpPr txBox="1"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1"/>
          <p:cNvSpPr txBox="1">
            <a:spLocks noGrp="1"/>
          </p:cNvSpPr>
          <p:nvPr>
            <p:ph type="body" idx="1"/>
          </p:nvPr>
        </p:nvSpPr>
        <p:spPr>
          <a:xfrm>
            <a:off x="831960" y="4589640"/>
            <a:ext cx="5131080" cy="149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41"/>
          <p:cNvSpPr txBox="1">
            <a:spLocks noGrp="1"/>
          </p:cNvSpPr>
          <p:nvPr>
            <p:ph type="body" idx="2"/>
          </p:nvPr>
        </p:nvSpPr>
        <p:spPr>
          <a:xfrm>
            <a:off x="6220080" y="4589640"/>
            <a:ext cx="5131080" cy="149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2"/>
          <p:cNvSpPr txBox="1"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3"/>
          <p:cNvSpPr txBox="1">
            <a:spLocks noGrp="1"/>
          </p:cNvSpPr>
          <p:nvPr>
            <p:ph type="subTitle" idx="1"/>
          </p:nvPr>
        </p:nvSpPr>
        <p:spPr>
          <a:xfrm>
            <a:off x="831960" y="1709640"/>
            <a:ext cx="10515240" cy="132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4"/>
          <p:cNvSpPr txBox="1"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4"/>
          <p:cNvSpPr txBox="1">
            <a:spLocks noGrp="1"/>
          </p:cNvSpPr>
          <p:nvPr>
            <p:ph type="body" idx="1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4"/>
          <p:cNvSpPr txBox="1">
            <a:spLocks noGrp="1"/>
          </p:cNvSpPr>
          <p:nvPr>
            <p:ph type="body" idx="2"/>
          </p:nvPr>
        </p:nvSpPr>
        <p:spPr>
          <a:xfrm>
            <a:off x="6220080" y="4589640"/>
            <a:ext cx="5131080" cy="149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4"/>
          <p:cNvSpPr txBox="1">
            <a:spLocks noGrp="1"/>
          </p:cNvSpPr>
          <p:nvPr>
            <p:ph type="body" idx="3"/>
          </p:nvPr>
        </p:nvSpPr>
        <p:spPr>
          <a:xfrm>
            <a:off x="831960" y="5373360"/>
            <a:ext cx="513108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5"/>
          <p:cNvSpPr txBox="1"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5"/>
          <p:cNvSpPr txBox="1">
            <a:spLocks noGrp="1"/>
          </p:cNvSpPr>
          <p:nvPr>
            <p:ph type="body" idx="1"/>
          </p:nvPr>
        </p:nvSpPr>
        <p:spPr>
          <a:xfrm>
            <a:off x="831960" y="4589640"/>
            <a:ext cx="5131080" cy="149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5"/>
          <p:cNvSpPr txBox="1">
            <a:spLocks noGrp="1"/>
          </p:cNvSpPr>
          <p:nvPr>
            <p:ph type="body" idx="2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5"/>
          <p:cNvSpPr txBox="1">
            <a:spLocks noGrp="1"/>
          </p:cNvSpPr>
          <p:nvPr>
            <p:ph type="body" idx="3"/>
          </p:nvPr>
        </p:nvSpPr>
        <p:spPr>
          <a:xfrm>
            <a:off x="6220080" y="5373360"/>
            <a:ext cx="513108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6"/>
          <p:cNvSpPr txBox="1"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6"/>
          <p:cNvSpPr txBox="1">
            <a:spLocks noGrp="1"/>
          </p:cNvSpPr>
          <p:nvPr>
            <p:ph type="body" idx="1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46"/>
          <p:cNvSpPr txBox="1">
            <a:spLocks noGrp="1"/>
          </p:cNvSpPr>
          <p:nvPr>
            <p:ph type="body" idx="2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46"/>
          <p:cNvSpPr txBox="1">
            <a:spLocks noGrp="1"/>
          </p:cNvSpPr>
          <p:nvPr>
            <p:ph type="body" idx="3"/>
          </p:nvPr>
        </p:nvSpPr>
        <p:spPr>
          <a:xfrm>
            <a:off x="831960" y="5373360"/>
            <a:ext cx="10515240" cy="71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35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825840" y="6356520"/>
            <a:ext cx="1527480" cy="38628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35"/>
          <p:cNvSpPr txBox="1"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35"/>
          <p:cNvSpPr txBox="1">
            <a:spLocks noGrp="1"/>
          </p:cNvSpPr>
          <p:nvPr>
            <p:ph type="body" idx="1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35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35"/>
          <p:cNvSpPr txBox="1">
            <a:spLocks noGrp="1"/>
          </p:cNvSpPr>
          <p:nvPr>
            <p:ph type="sldNum" idx="12"/>
          </p:nvPr>
        </p:nvSpPr>
        <p:spPr>
          <a:xfrm>
            <a:off x="49528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" name="Google Shape;15;p35"/>
          <p:cNvPicPr preferRelativeResize="0"/>
          <p:nvPr/>
        </p:nvPicPr>
        <p:blipFill rotWithShape="1">
          <a:blip r:embed="rId15">
            <a:alphaModFix/>
          </a:blip>
          <a:srcRect b="26325"/>
          <a:stretch/>
        </p:blipFill>
        <p:spPr>
          <a:xfrm>
            <a:off x="4025880" y="306360"/>
            <a:ext cx="3447720" cy="167472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37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825840" y="6356520"/>
            <a:ext cx="1527480" cy="38628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37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37"/>
          <p:cNvSpPr txBox="1">
            <a:spLocks noGrp="1"/>
          </p:cNvSpPr>
          <p:nvPr>
            <p:ph type="body" idx="1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37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37"/>
          <p:cNvSpPr txBox="1">
            <a:spLocks noGrp="1"/>
          </p:cNvSpPr>
          <p:nvPr>
            <p:ph type="sldNum" idx="12"/>
          </p:nvPr>
        </p:nvSpPr>
        <p:spPr>
          <a:xfrm>
            <a:off x="417816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gi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6" Type="http://schemas.openxmlformats.org/officeDocument/2006/relationships/customXml" Target="../ink/ink2.xml"/><Relationship Id="rId5" Type="http://schemas.openxmlformats.org/officeDocument/2006/relationships/image" Target="../media/image24.png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7.png"/><Relationship Id="rId4" Type="http://schemas.openxmlformats.org/officeDocument/2006/relationships/customXml" Target="../ink/ink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9.png"/><Relationship Id="rId4" Type="http://schemas.openxmlformats.org/officeDocument/2006/relationships/customXml" Target="../ink/ink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10.png"/><Relationship Id="rId7" Type="http://schemas.openxmlformats.org/officeDocument/2006/relationships/customXml" Target="../ink/ink11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70.png"/><Relationship Id="rId5" Type="http://schemas.openxmlformats.org/officeDocument/2006/relationships/image" Target="../media/image260.png"/><Relationship Id="rId4" Type="http://schemas.openxmlformats.org/officeDocument/2006/relationships/image" Target="../media/image25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customXml" Target="../ink/ink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"/>
          <p:cNvSpPr txBox="1"/>
          <p:nvPr/>
        </p:nvSpPr>
        <p:spPr>
          <a:xfrm>
            <a:off x="0" y="2338902"/>
            <a:ext cx="12191760" cy="9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60" b="1" i="0" u="none" strike="noStrike" cap="none" dirty="0">
                <a:solidFill>
                  <a:srgbClr val="125DA2"/>
                </a:solidFill>
                <a:latin typeface="Open Sans"/>
                <a:ea typeface="Open Sans"/>
                <a:cs typeface="Open Sans"/>
                <a:sym typeface="Open Sans"/>
              </a:rPr>
              <a:t>Support Vector Machine (SVM)</a:t>
            </a:r>
            <a:endParaRPr sz="486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en-US" sz="4400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</a:t>
            </a:r>
            <a:endParaRPr lang="en-US" sz="4400" dirty="0"/>
          </a:p>
        </p:txBody>
      </p:sp>
      <p:sp>
        <p:nvSpPr>
          <p:cNvPr id="140" name="Google Shape;140;p3"/>
          <p:cNvSpPr/>
          <p:nvPr/>
        </p:nvSpPr>
        <p:spPr>
          <a:xfrm>
            <a:off x="540360" y="1400760"/>
            <a:ext cx="8520120" cy="1669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000" dirty="0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sym typeface="Roboto"/>
              </a:rPr>
              <a:t>SVM Optimization Problem</a:t>
            </a:r>
            <a:endParaRPr lang="en-US" sz="3000" dirty="0">
              <a:solidFill>
                <a:schemeClr val="accent2">
                  <a:lumMod val="50000"/>
                </a:schemeClr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2A3990"/>
                </a:solidFill>
                <a:latin typeface="Roboto"/>
                <a:ea typeface="Roboto"/>
                <a:sym typeface="Roboto"/>
              </a:rPr>
              <a:t>Find out a separating surface (</a:t>
            </a:r>
            <a:r>
              <a:rPr lang="en-US" sz="3000" dirty="0">
                <a:solidFill>
                  <a:schemeClr val="accent6">
                    <a:lumMod val="50000"/>
                  </a:schemeClr>
                </a:solidFill>
                <a:latin typeface="Roboto"/>
                <a:ea typeface="Roboto"/>
                <a:sym typeface="Roboto"/>
              </a:rPr>
              <a:t>Decision Surface/boundary</a:t>
            </a:r>
            <a:r>
              <a:rPr lang="en-US" sz="3000" dirty="0">
                <a:solidFill>
                  <a:srgbClr val="2A3990"/>
                </a:solidFill>
                <a:latin typeface="Roboto"/>
                <a:ea typeface="Roboto"/>
                <a:sym typeface="Roboto"/>
              </a:rPr>
              <a:t>) such that even the closest point to the surface is as far away as possible.</a:t>
            </a:r>
            <a:endParaRPr lang="en-US"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BF031E-809E-4ECE-BEF5-80657D8019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800" y="3495122"/>
            <a:ext cx="7263887" cy="310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060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en-US" sz="4400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</a:t>
            </a:r>
            <a:endParaRPr lang="en-US" sz="4400" dirty="0"/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A733CDB-0610-4D84-8A82-66E14AE815F5}"/>
                  </a:ext>
                </a:extLst>
              </p:cNvPr>
              <p:cNvSpPr txBox="1"/>
              <p:nvPr/>
            </p:nvSpPr>
            <p:spPr>
              <a:xfrm>
                <a:off x="1407283" y="2427632"/>
                <a:ext cx="8894185" cy="110799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  <a:scene3d>
                  <a:camera prst="orthographicFront"/>
                  <a:lightRig rig="threePt" dir="t"/>
                </a:scene3d>
                <a:sp3d extrusionH="57150">
                  <a:bevelT w="38100" h="38100" prst="relaxedInset"/>
                </a:sp3d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7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𝑠𝑖𝑔𝑛</m:t>
                      </m:r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sz="7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p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b>
                        <m:sSubPr>
                          <m:ctrlPr>
                            <a:rPr lang="en-US" sz="7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7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A733CDB-0610-4D84-8A82-66E14AE815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7283" y="2427632"/>
                <a:ext cx="8894185" cy="110799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62305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en-US" sz="4400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</a:t>
            </a:r>
            <a:endParaRPr lang="en-US" sz="4400" dirty="0"/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ECAC6B8-CD6C-44CA-8ADD-BD340067FF08}"/>
                  </a:ext>
                </a:extLst>
              </p:cNvPr>
              <p:cNvSpPr txBox="1"/>
              <p:nvPr/>
            </p:nvSpPr>
            <p:spPr>
              <a:xfrm>
                <a:off x="1261639" y="1296366"/>
                <a:ext cx="7083707" cy="158543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200" smtClean="0">
                          <a:latin typeface="Cambria Math" panose="02040503050406030204" pitchFamily="18" charset="0"/>
                        </a:rPr>
                        <m:t>m</m:t>
                      </m:r>
                      <m:r>
                        <m:rPr>
                          <m:sty m:val="p"/>
                        </m:rPr>
                        <a:rPr lang="en-US" sz="3200" b="0" i="0" smtClean="0">
                          <a:latin typeface="Cambria Math" panose="02040503050406030204" pitchFamily="18" charset="0"/>
                        </a:rPr>
                        <m:t>in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⁡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nary>
                                <m:naryPr>
                                  <m:chr m:val="∑"/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p>
                                <m:e>
                                  <m:nary>
                                    <m:naryPr>
                                      <m:chr m:val="∑"/>
                                      <m:ctrlP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23"/>
                                        </m:rP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  <m: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sup>
                                    <m:e>
                                      <m:sSub>
                                        <m:sSubPr>
                                          <m:ctrlP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e>
                                        <m:sub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e>
                                        <m:sub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  <m: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  <m:t>𝐷𝑂𝑇</m:t>
                                      </m:r>
                                      <m: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sSub>
                                        <m:sSubPr>
                                          <m:ctrlP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  <m: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</m:nary>
                                </m:e>
                              </m:nary>
                            </m:e>
                          </m:nary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ECAC6B8-CD6C-44CA-8ADD-BD340067FF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1639" y="1296366"/>
                <a:ext cx="7083707" cy="1585434"/>
              </a:xfrm>
              <a:prstGeom prst="rect">
                <a:avLst/>
              </a:prstGeom>
              <a:blipFill>
                <a:blip r:embed="rId3"/>
                <a:stretch>
                  <a:fillRect r="-129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30594AE-D0DF-4241-8118-E50292B97E84}"/>
                  </a:ext>
                </a:extLst>
              </p:cNvPr>
              <p:cNvSpPr txBox="1"/>
              <p:nvPr/>
            </p:nvSpPr>
            <p:spPr>
              <a:xfrm>
                <a:off x="1620459" y="3217764"/>
                <a:ext cx="3055452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3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30594AE-D0DF-4241-8118-E50292B97E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0459" y="3217764"/>
                <a:ext cx="3055452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C60921B-D412-4044-A9AF-7FA849AF3E46}"/>
                  </a:ext>
                </a:extLst>
              </p:cNvPr>
              <p:cNvSpPr txBox="1"/>
              <p:nvPr/>
            </p:nvSpPr>
            <p:spPr>
              <a:xfrm>
                <a:off x="2083446" y="4105496"/>
                <a:ext cx="2200282" cy="138473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C60921B-D412-4044-A9AF-7FA849AF3E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3446" y="4105496"/>
                <a:ext cx="2200282" cy="138473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7ABE01A-5FC2-4D3E-994D-1C0609336222}"/>
                  </a:ext>
                </a:extLst>
              </p:cNvPr>
              <p:cNvSpPr txBox="1"/>
              <p:nvPr/>
            </p:nvSpPr>
            <p:spPr>
              <a:xfrm>
                <a:off x="5399566" y="3217764"/>
                <a:ext cx="5642682" cy="291681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6600" b="0" i="1" smtClean="0">
                          <a:pattFill prst="trellis">
                            <a:fgClr>
                              <a:srgbClr val="C00000"/>
                            </a:fgClr>
                            <a:bgClr>
                              <a:schemeClr val="bg1"/>
                            </a:bgClr>
                          </a:pattFill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sz="6600" b="0" i="1" smtClean="0">
                          <a:pattFill prst="trellis">
                            <a:fgClr>
                              <a:srgbClr val="C00000"/>
                            </a:fgClr>
                            <a:bgClr>
                              <a:schemeClr val="bg1"/>
                            </a:bgClr>
                          </a:patt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6600" b="0" i="1" smtClean="0">
                              <a:pattFill prst="trellis">
                                <a:fgClr>
                                  <a:srgbClr val="C00000"/>
                                </a:fgClr>
                                <a:bgClr>
                                  <a:schemeClr val="bg1"/>
                                </a:bgClr>
                              </a:patt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6600" b="0" i="1" smtClean="0">
                              <a:pattFill prst="trellis">
                                <a:fgClr>
                                  <a:srgbClr val="C00000"/>
                                </a:fgClr>
                                <a:bgClr>
                                  <a:schemeClr val="bg1"/>
                                </a:bgClr>
                              </a:patt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6600" b="0" i="1" smtClean="0">
                              <a:pattFill prst="trellis">
                                <a:fgClr>
                                  <a:srgbClr val="C00000"/>
                                </a:fgClr>
                                <a:bgClr>
                                  <a:schemeClr val="bg1"/>
                                </a:bgClr>
                              </a:patt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6600" b="0" i="1" smtClean="0">
                              <a:pattFill prst="trellis">
                                <a:fgClr>
                                  <a:srgbClr val="C00000"/>
                                </a:fgClr>
                                <a:bgClr>
                                  <a:schemeClr val="bg1"/>
                                </a:bgClr>
                              </a:pattFill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en-US" sz="6600" b="0" i="1" smtClean="0">
                                  <a:pattFill prst="trellis">
                                    <a:fgClr>
                                      <a:srgbClr val="C00000"/>
                                    </a:fgClr>
                                    <a:bgClr>
                                      <a:schemeClr val="bg1"/>
                                    </a:bgClr>
                                  </a:patt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6600" b="0" i="1" smtClean="0">
                                  <a:pattFill prst="trellis">
                                    <a:fgClr>
                                      <a:srgbClr val="C00000"/>
                                    </a:fgClr>
                                    <a:bgClr>
                                      <a:schemeClr val="bg1"/>
                                    </a:bgClr>
                                  </a:patt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6600" b="0" i="1" smtClean="0">
                                  <a:pattFill prst="trellis">
                                    <a:fgClr>
                                      <a:srgbClr val="C00000"/>
                                    </a:fgClr>
                                    <a:bgClr>
                                      <a:schemeClr val="bg1"/>
                                    </a:bgClr>
                                  </a:patt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6600" b="0" i="1" smtClean="0">
                                  <a:pattFill prst="trellis">
                                    <a:fgClr>
                                      <a:srgbClr val="C00000"/>
                                    </a:fgClr>
                                    <a:bgClr>
                                      <a:schemeClr val="bg1"/>
                                    </a:bgClr>
                                  </a:patt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6600" b="0" i="1" smtClean="0">
                                  <a:pattFill prst="trellis">
                                    <a:fgClr>
                                      <a:srgbClr val="C00000"/>
                                    </a:fgClr>
                                    <a:bgClr>
                                      <a:schemeClr val="bg1"/>
                                    </a:bgClr>
                                  </a:patt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6600" b="0" i="1" smtClean="0">
                                  <a:pattFill prst="trellis">
                                    <a:fgClr>
                                      <a:srgbClr val="C00000"/>
                                    </a:fgClr>
                                    <a:bgClr>
                                      <a:schemeClr val="bg1"/>
                                    </a:bgClr>
                                  </a:patt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6600" b="0" i="1" smtClean="0">
                                  <a:pattFill prst="trellis">
                                    <a:fgClr>
                                      <a:srgbClr val="C00000"/>
                                    </a:fgClr>
                                    <a:bgClr>
                                      <a:schemeClr val="bg1"/>
                                    </a:bgClr>
                                  </a:patt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6600" b="0" i="1" smtClean="0">
                                  <a:pattFill prst="trellis">
                                    <a:fgClr>
                                      <a:srgbClr val="C00000"/>
                                    </a:fgClr>
                                    <a:bgClr>
                                      <a:schemeClr val="bg1"/>
                                    </a:bgClr>
                                  </a:patt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6600" b="0" i="1" smtClean="0">
                                  <a:pattFill prst="trellis">
                                    <a:fgClr>
                                      <a:srgbClr val="C00000"/>
                                    </a:fgClr>
                                    <a:bgClr>
                                      <a:schemeClr val="bg1"/>
                                    </a:bgClr>
                                  </a:patt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7ABE01A-5FC2-4D3E-994D-1C06093362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9566" y="3217764"/>
                <a:ext cx="5642682" cy="291681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919528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en-US" sz="4400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</a:t>
            </a:r>
            <a:endParaRPr lang="en-US" sz="4400" dirty="0"/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139;p3">
            <a:extLst>
              <a:ext uri="{FF2B5EF4-FFF2-40B4-BE49-F238E27FC236}">
                <a16:creationId xmlns:a16="http://schemas.microsoft.com/office/drawing/2014/main" id="{BF48A7AE-9049-4C26-8E3C-AAD144A39000}"/>
              </a:ext>
            </a:extLst>
          </p:cNvPr>
          <p:cNvSpPr txBox="1"/>
          <p:nvPr/>
        </p:nvSpPr>
        <p:spPr>
          <a:xfrm>
            <a:off x="883946" y="1353766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lnSpc>
                <a:spcPct val="90000"/>
              </a:lnSpc>
            </a:pPr>
            <a:r>
              <a:rPr lang="en-US" sz="4400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Kernels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6642077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Data Preparation Python</a:t>
            </a:r>
            <a:endParaRPr sz="4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3"/>
          <p:cNvSpPr/>
          <p:nvPr/>
        </p:nvSpPr>
        <p:spPr>
          <a:xfrm>
            <a:off x="540360" y="1400759"/>
            <a:ext cx="8742536" cy="4375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sym typeface="Roboto"/>
              </a:rPr>
              <a:t>Numeric Data (</a:t>
            </a:r>
            <a:r>
              <a:rPr lang="en-US" sz="3000" dirty="0" err="1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sym typeface="Roboto"/>
              </a:rPr>
              <a:t>Numpy</a:t>
            </a:r>
            <a:r>
              <a:rPr lang="en-US" sz="3000" dirty="0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sym typeface="Roboto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solidFill>
                <a:schemeClr val="accent2">
                  <a:lumMod val="50000"/>
                </a:schemeClr>
              </a:solidFill>
              <a:latin typeface="Roboto"/>
              <a:ea typeface="Roboto"/>
              <a:sym typeface="Roboto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sym typeface="Roboto"/>
              </a:rPr>
              <a:t>Data Loading (Pandas)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solidFill>
                <a:schemeClr val="accent2">
                  <a:lumMod val="50000"/>
                </a:schemeClr>
              </a:solidFill>
              <a:latin typeface="Roboto"/>
              <a:ea typeface="Roboto"/>
              <a:sym typeface="Roboto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sym typeface="Roboto"/>
              </a:rPr>
              <a:t>Data Visualization (Matplotlib)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b="0" i="0" u="none" strike="noStrike" cap="none" dirty="0">
              <a:solidFill>
                <a:schemeClr val="accent2">
                  <a:lumMod val="50000"/>
                </a:schemeClr>
              </a:solidFill>
              <a:latin typeface="Roboto"/>
              <a:ea typeface="Roboto"/>
              <a:cs typeface="Arial"/>
              <a:sym typeface="Roboto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sym typeface="Roboto"/>
              </a:rPr>
              <a:t>Data Encoding (String)</a:t>
            </a:r>
          </a:p>
          <a:p>
            <a:endParaRPr lang="en-US" sz="3000" b="0" i="0" u="none" strike="noStrike" cap="none" dirty="0">
              <a:solidFill>
                <a:schemeClr val="accent2">
                  <a:lumMod val="50000"/>
                </a:schemeClr>
              </a:solidFill>
              <a:latin typeface="Roboto"/>
              <a:ea typeface="Roboto"/>
              <a:cs typeface="Arial"/>
              <a:sym typeface="Roboto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054449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 With </a:t>
            </a:r>
            <a:r>
              <a:rPr lang="en-US" sz="4400" b="0" i="0" u="none" strike="noStrike" cap="none" dirty="0" err="1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sklearn</a:t>
            </a:r>
            <a:endParaRPr sz="4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3"/>
          <p:cNvSpPr/>
          <p:nvPr/>
        </p:nvSpPr>
        <p:spPr>
          <a:xfrm>
            <a:off x="540360" y="1400759"/>
            <a:ext cx="8742536" cy="4375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sz="3000" b="0" i="0" u="none" strike="noStrike" cap="none" dirty="0">
              <a:solidFill>
                <a:schemeClr val="accent2">
                  <a:lumMod val="50000"/>
                </a:schemeClr>
              </a:solidFill>
              <a:latin typeface="Roboto"/>
              <a:ea typeface="Roboto"/>
              <a:cs typeface="Arial"/>
              <a:sym typeface="Roboto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0" i="0" u="none" strike="noStrike" cap="none" dirty="0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cs typeface="Arial"/>
                <a:sym typeface="Roboto"/>
              </a:rPr>
              <a:t>Numeric Data (</a:t>
            </a:r>
            <a:r>
              <a:rPr lang="en-US" sz="3000" b="0" i="0" u="none" strike="noStrike" cap="none" dirty="0" err="1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cs typeface="Arial"/>
                <a:sym typeface="Roboto"/>
              </a:rPr>
              <a:t>Numpy</a:t>
            </a:r>
            <a:r>
              <a:rPr lang="en-US" sz="3000" b="0" i="0" u="none" strike="noStrike" cap="none" dirty="0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cs typeface="Arial"/>
                <a:sym typeface="Roboto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solidFill>
                <a:schemeClr val="accent2">
                  <a:lumMod val="50000"/>
                </a:schemeClr>
              </a:solidFill>
              <a:latin typeface="Roboto"/>
              <a:ea typeface="Roboto"/>
              <a:sym typeface="Roboto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0" i="0" u="none" strike="noStrike" cap="none" dirty="0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cs typeface="Arial"/>
                <a:sym typeface="Roboto"/>
              </a:rPr>
              <a:t>Data Standardization (</a:t>
            </a:r>
            <a:r>
              <a:rPr lang="en-US" sz="3000" b="0" i="0" u="none" strike="noStrike" cap="none" dirty="0" err="1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cs typeface="Arial"/>
                <a:sym typeface="Roboto"/>
              </a:rPr>
              <a:t>sklearn</a:t>
            </a:r>
            <a:r>
              <a:rPr lang="en-US" sz="3000" b="0" i="0" u="none" strike="noStrike" cap="none" dirty="0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cs typeface="Arial"/>
                <a:sym typeface="Roboto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solidFill>
                <a:schemeClr val="accent2">
                  <a:lumMod val="50000"/>
                </a:schemeClr>
              </a:solidFill>
              <a:latin typeface="Roboto"/>
              <a:ea typeface="Roboto"/>
              <a:sym typeface="Roboto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sym typeface="Roboto"/>
              </a:rPr>
              <a:t>SVM(</a:t>
            </a:r>
            <a:r>
              <a:rPr lang="en-US" sz="3000" dirty="0" err="1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sym typeface="Roboto"/>
              </a:rPr>
              <a:t>sklearn</a:t>
            </a:r>
            <a:r>
              <a:rPr lang="en-US" sz="3000" dirty="0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sym typeface="Roboto"/>
              </a:rPr>
              <a:t>)</a:t>
            </a:r>
          </a:p>
          <a:p>
            <a:endParaRPr lang="en-US" sz="3000" b="0" i="0" u="none" strike="noStrike" cap="none" dirty="0">
              <a:solidFill>
                <a:schemeClr val="accent2">
                  <a:lumMod val="50000"/>
                </a:schemeClr>
              </a:solidFill>
              <a:latin typeface="Roboto"/>
              <a:ea typeface="Roboto"/>
              <a:cs typeface="Arial"/>
              <a:sym typeface="Roboto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5037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 Without </a:t>
            </a:r>
            <a:r>
              <a:rPr lang="en-US" sz="4400" b="0" i="0" u="none" strike="noStrike" cap="none" dirty="0" err="1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sklearn</a:t>
            </a:r>
            <a:endParaRPr sz="4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3"/>
          <p:cNvSpPr/>
          <p:nvPr/>
        </p:nvSpPr>
        <p:spPr>
          <a:xfrm>
            <a:off x="540360" y="1400759"/>
            <a:ext cx="8742536" cy="4375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sz="3000" b="0" i="0" u="none" strike="noStrike" cap="none" dirty="0">
              <a:solidFill>
                <a:schemeClr val="accent2">
                  <a:lumMod val="50000"/>
                </a:schemeClr>
              </a:solidFill>
              <a:latin typeface="Roboto"/>
              <a:ea typeface="Roboto"/>
              <a:cs typeface="Arial"/>
              <a:sym typeface="Roboto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0" i="0" u="none" strike="noStrike" cap="none" dirty="0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cs typeface="Arial"/>
                <a:sym typeface="Roboto"/>
              </a:rPr>
              <a:t>Numeric Data (</a:t>
            </a:r>
            <a:r>
              <a:rPr lang="en-US" sz="3000" b="0" i="0" u="none" strike="noStrike" cap="none" dirty="0" err="1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cs typeface="Arial"/>
                <a:sym typeface="Roboto"/>
              </a:rPr>
              <a:t>Numpy</a:t>
            </a:r>
            <a:r>
              <a:rPr lang="en-US" sz="3000" b="0" i="0" u="none" strike="noStrike" cap="none" dirty="0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cs typeface="Arial"/>
                <a:sym typeface="Roboto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solidFill>
                <a:schemeClr val="accent2">
                  <a:lumMod val="50000"/>
                </a:schemeClr>
              </a:solidFill>
              <a:latin typeface="Roboto"/>
              <a:ea typeface="Roboto"/>
              <a:sym typeface="Roboto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0" i="0" u="none" strike="noStrike" cap="none" dirty="0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cs typeface="Arial"/>
                <a:sym typeface="Roboto"/>
              </a:rPr>
              <a:t>Data Standardization (</a:t>
            </a:r>
            <a:r>
              <a:rPr lang="en-US" sz="3000" b="0" i="0" u="none" strike="noStrike" cap="none" dirty="0" err="1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cs typeface="Arial"/>
                <a:sym typeface="Roboto"/>
              </a:rPr>
              <a:t>sklearn</a:t>
            </a:r>
            <a:r>
              <a:rPr lang="en-US" sz="3000" b="0" i="0" u="none" strike="noStrike" cap="none" dirty="0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cs typeface="Arial"/>
                <a:sym typeface="Roboto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solidFill>
                <a:schemeClr val="accent2">
                  <a:lumMod val="50000"/>
                </a:schemeClr>
              </a:solidFill>
              <a:latin typeface="Roboto"/>
              <a:ea typeface="Roboto"/>
              <a:sym typeface="Roboto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sym typeface="Roboto"/>
              </a:rPr>
              <a:t>Optimization (cvxopt</a:t>
            </a:r>
            <a:r>
              <a:rPr lang="en-US" sz="3000" dirty="0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sym typeface="Roboto"/>
              </a:rPr>
              <a:t>)</a:t>
            </a:r>
          </a:p>
          <a:p>
            <a:endParaRPr lang="en-US" sz="3000" b="0" i="0" u="none" strike="noStrike" cap="none" dirty="0">
              <a:solidFill>
                <a:schemeClr val="accent2">
                  <a:lumMod val="50000"/>
                </a:schemeClr>
              </a:solidFill>
              <a:latin typeface="Roboto"/>
              <a:ea typeface="Roboto"/>
              <a:cs typeface="Arial"/>
              <a:sym typeface="Roboto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298034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 With </a:t>
            </a:r>
            <a:r>
              <a:rPr lang="en-US" sz="4400" b="0" i="0" u="none" strike="noStrike" cap="none" dirty="0" err="1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sklearn</a:t>
            </a:r>
            <a:endParaRPr sz="4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3"/>
          <p:cNvSpPr/>
          <p:nvPr/>
        </p:nvSpPr>
        <p:spPr>
          <a:xfrm>
            <a:off x="540360" y="1400759"/>
            <a:ext cx="8742536" cy="4375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sz="3000" b="0" i="0" u="none" strike="noStrike" cap="none" dirty="0">
              <a:solidFill>
                <a:schemeClr val="accent2">
                  <a:lumMod val="50000"/>
                </a:schemeClr>
              </a:solidFill>
              <a:latin typeface="Roboto"/>
              <a:ea typeface="Roboto"/>
              <a:cs typeface="Arial"/>
              <a:sym typeface="Roboto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0" i="0" u="none" strike="noStrike" cap="none" dirty="0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cs typeface="Arial"/>
                <a:sym typeface="Roboto"/>
              </a:rPr>
              <a:t>Cross Validation and hyper parameters</a:t>
            </a:r>
            <a:endParaRPr lang="en-US" sz="3000" dirty="0">
              <a:solidFill>
                <a:schemeClr val="accent2">
                  <a:lumMod val="50000"/>
                </a:schemeClr>
              </a:solidFill>
              <a:latin typeface="Roboto"/>
              <a:ea typeface="Roboto"/>
              <a:sym typeface="Roboto"/>
            </a:endParaRPr>
          </a:p>
          <a:p>
            <a:endParaRPr lang="en-US" sz="3000" b="0" i="0" u="none" strike="noStrike" cap="none" dirty="0">
              <a:solidFill>
                <a:schemeClr val="accent2">
                  <a:lumMod val="50000"/>
                </a:schemeClr>
              </a:solidFill>
              <a:latin typeface="Roboto"/>
              <a:ea typeface="Roboto"/>
              <a:cs typeface="Arial"/>
              <a:sym typeface="Roboto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829148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en-US" sz="4400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 Mathematics</a:t>
            </a:r>
            <a:endParaRPr lang="en-US" sz="4400" dirty="0"/>
          </a:p>
        </p:txBody>
      </p:sp>
      <p:sp>
        <p:nvSpPr>
          <p:cNvPr id="140" name="Google Shape;140;p3"/>
          <p:cNvSpPr/>
          <p:nvPr/>
        </p:nvSpPr>
        <p:spPr>
          <a:xfrm>
            <a:off x="540360" y="140076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rPr>
              <a:t>Generalized Linear Model</a:t>
            </a:r>
            <a:endParaRPr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AB40A44-378B-4D89-BC07-ED4C4A446C63}"/>
                  </a:ext>
                </a:extLst>
              </p:cNvPr>
              <p:cNvSpPr txBox="1"/>
              <p:nvPr/>
            </p:nvSpPr>
            <p:spPr>
              <a:xfrm>
                <a:off x="838080" y="2974620"/>
                <a:ext cx="8641586" cy="110799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  <a:scene3d>
                  <a:camera prst="orthographicFront"/>
                  <a:lightRig rig="threePt" dir="t"/>
                </a:scene3d>
                <a:sp3d extrusionH="57150">
                  <a:bevelT w="38100" h="38100" prst="relaxedInset"/>
                </a:sp3d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7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sz="7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p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b>
                        <m:sSubPr>
                          <m:ctrlPr>
                            <a:rPr lang="en-US" sz="7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7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AB40A44-378B-4D89-BC07-ED4C4A446C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080" y="2974620"/>
                <a:ext cx="8641586" cy="110799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en-US" sz="4400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 Mathematics</a:t>
            </a:r>
            <a:endParaRPr lang="en-US" sz="4400" dirty="0"/>
          </a:p>
        </p:txBody>
      </p:sp>
      <p:sp>
        <p:nvSpPr>
          <p:cNvPr id="140" name="Google Shape;140;p3"/>
          <p:cNvSpPr/>
          <p:nvPr/>
        </p:nvSpPr>
        <p:spPr>
          <a:xfrm>
            <a:off x="540360" y="140076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2A3990"/>
                </a:solidFill>
                <a:latin typeface="Roboto"/>
                <a:ea typeface="Roboto"/>
                <a:sym typeface="Roboto"/>
              </a:rPr>
              <a:t>For </a:t>
            </a:r>
            <a:r>
              <a:rPr lang="en-US" sz="30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sym typeface="Roboto"/>
              </a:rPr>
              <a:t>Binary</a:t>
            </a:r>
            <a:r>
              <a:rPr lang="en-US" sz="3000" dirty="0">
                <a:solidFill>
                  <a:srgbClr val="2A3990"/>
                </a:solidFill>
                <a:latin typeface="Roboto"/>
                <a:ea typeface="Roboto"/>
                <a:sym typeface="Roboto"/>
              </a:rPr>
              <a:t> SVM</a:t>
            </a:r>
            <a:endParaRPr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AB40A44-378B-4D89-BC07-ED4C4A446C63}"/>
                  </a:ext>
                </a:extLst>
              </p:cNvPr>
              <p:cNvSpPr txBox="1"/>
              <p:nvPr/>
            </p:nvSpPr>
            <p:spPr>
              <a:xfrm>
                <a:off x="838080" y="3877446"/>
                <a:ext cx="9278193" cy="110799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  <a:scene3d>
                  <a:camera prst="orthographicFront"/>
                  <a:lightRig rig="threePt" dir="t"/>
                </a:scene3d>
                <a:sp3d extrusionH="57150">
                  <a:bevelT w="38100" h="38100" prst="relaxedInset"/>
                </a:sp3d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7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𝑠𝑖𝑔𝑛</m:t>
                      </m:r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sz="7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p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b>
                        <m:sSubPr>
                          <m:ctrlPr>
                            <a:rPr lang="en-US" sz="7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7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AB40A44-378B-4D89-BC07-ED4C4A446C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080" y="3877446"/>
                <a:ext cx="9278193" cy="110799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D7226E3-A5E4-4B01-8022-0EBAE23F2616}"/>
                  </a:ext>
                </a:extLst>
              </p:cNvPr>
              <p:cNvSpPr txBox="1"/>
              <p:nvPr/>
            </p:nvSpPr>
            <p:spPr>
              <a:xfrm>
                <a:off x="3669176" y="1136777"/>
                <a:ext cx="4067524" cy="10156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6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6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6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6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∈{−1,1</m:t>
                    </m:r>
                  </m:oMath>
                </a14:m>
                <a:r>
                  <a:rPr lang="en-US" sz="6600" dirty="0"/>
                  <a:t>}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D7226E3-A5E4-4B01-8022-0EBAE23F26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69176" y="1136777"/>
                <a:ext cx="4067524" cy="1015663"/>
              </a:xfrm>
              <a:prstGeom prst="rect">
                <a:avLst/>
              </a:prstGeom>
              <a:blipFill>
                <a:blip r:embed="rId4"/>
                <a:stretch>
                  <a:fillRect t="-25749" r="-11544" b="-491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49241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</a:t>
            </a:r>
            <a:endParaRPr sz="4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"/>
          <p:cNvSpPr/>
          <p:nvPr/>
        </p:nvSpPr>
        <p:spPr>
          <a:xfrm>
            <a:off x="540360" y="140076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rPr>
              <a:t>Linear Discriminants</a:t>
            </a:r>
            <a:endParaRPr sz="3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"/>
          <p:cNvSpPr/>
          <p:nvPr/>
        </p:nvSpPr>
        <p:spPr>
          <a:xfrm>
            <a:off x="540360" y="2008080"/>
            <a:ext cx="11012040" cy="4395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38E5B7-1609-4383-9CC0-372BD69EC8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35360"/>
            <a:ext cx="5715000" cy="43122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3D7040-C1B0-48B1-A241-23BB877377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6599" y="1604801"/>
            <a:ext cx="5715000" cy="442912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en-US" sz="4400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 Mathematics</a:t>
            </a:r>
            <a:endParaRPr lang="en-US" sz="4400" dirty="0"/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AB40A44-378B-4D89-BC07-ED4C4A446C63}"/>
                  </a:ext>
                </a:extLst>
              </p:cNvPr>
              <p:cNvSpPr txBox="1"/>
              <p:nvPr/>
            </p:nvSpPr>
            <p:spPr>
              <a:xfrm>
                <a:off x="838080" y="3877446"/>
                <a:ext cx="10146295" cy="110799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  <a:scene3d>
                  <a:camera prst="orthographicFront"/>
                  <a:lightRig rig="threePt" dir="t"/>
                </a:scene3d>
                <a:sp3d extrusionH="57150">
                  <a:bevelT w="38100" h="38100" prst="relaxedInset"/>
                </a:sp3d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7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𝑠𝑖𝑔𝑛</m:t>
                      </m:r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sz="7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p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b>
                        <m:sSubPr>
                          <m:ctrlPr>
                            <a:rPr lang="en-US" sz="7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𝜙</m:t>
                          </m:r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)+</m:t>
                      </m:r>
                      <m:sSub>
                        <m:sSubPr>
                          <m:ctrlPr>
                            <a:rPr lang="en-US" sz="7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AB40A44-378B-4D89-BC07-ED4C4A446C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080" y="3877446"/>
                <a:ext cx="10146295" cy="110799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D7226E3-A5E4-4B01-8022-0EBAE23F2616}"/>
                  </a:ext>
                </a:extLst>
              </p:cNvPr>
              <p:cNvSpPr txBox="1"/>
              <p:nvPr/>
            </p:nvSpPr>
            <p:spPr>
              <a:xfrm>
                <a:off x="3669176" y="1136777"/>
                <a:ext cx="4067524" cy="10156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6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6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6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6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∈{−1,1</m:t>
                    </m:r>
                  </m:oMath>
                </a14:m>
                <a:r>
                  <a:rPr lang="en-US" sz="6600" dirty="0"/>
                  <a:t>}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D7226E3-A5E4-4B01-8022-0EBAE23F26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69176" y="1136777"/>
                <a:ext cx="4067524" cy="1015663"/>
              </a:xfrm>
              <a:prstGeom prst="rect">
                <a:avLst/>
              </a:prstGeom>
              <a:blipFill>
                <a:blip r:embed="rId4"/>
                <a:stretch>
                  <a:fillRect t="-25749" r="-11544" b="-491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Google Shape;140;p3">
            <a:extLst>
              <a:ext uri="{FF2B5EF4-FFF2-40B4-BE49-F238E27FC236}">
                <a16:creationId xmlns:a16="http://schemas.microsoft.com/office/drawing/2014/main" id="{BF17ED40-DD7A-42D8-8D1D-EE9B944584F2}"/>
              </a:ext>
            </a:extLst>
          </p:cNvPr>
          <p:cNvSpPr/>
          <p:nvPr/>
        </p:nvSpPr>
        <p:spPr>
          <a:xfrm>
            <a:off x="540360" y="140076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2A3990"/>
                </a:solidFill>
                <a:latin typeface="Roboto"/>
                <a:ea typeface="Roboto"/>
                <a:sym typeface="Roboto"/>
              </a:rPr>
              <a:t>For </a:t>
            </a:r>
            <a:r>
              <a:rPr lang="en-US" sz="30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sym typeface="Roboto"/>
              </a:rPr>
              <a:t>Binary</a:t>
            </a:r>
            <a:r>
              <a:rPr lang="en-US" sz="3000" dirty="0">
                <a:solidFill>
                  <a:srgbClr val="2A3990"/>
                </a:solidFill>
                <a:latin typeface="Roboto"/>
                <a:ea typeface="Roboto"/>
                <a:sym typeface="Roboto"/>
              </a:rPr>
              <a:t> SVM</a:t>
            </a:r>
            <a:endParaRPr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698496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en-US" sz="4400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 Mathematics</a:t>
            </a:r>
            <a:endParaRPr lang="en-US" sz="4400" dirty="0"/>
          </a:p>
        </p:txBody>
      </p:sp>
      <p:sp>
        <p:nvSpPr>
          <p:cNvPr id="140" name="Google Shape;140;p3"/>
          <p:cNvSpPr/>
          <p:nvPr/>
        </p:nvSpPr>
        <p:spPr>
          <a:xfrm>
            <a:off x="540360" y="140076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2A3990"/>
                </a:solidFill>
                <a:latin typeface="Roboto"/>
                <a:ea typeface="Roboto"/>
                <a:cs typeface="Arial"/>
                <a:sym typeface="Roboto"/>
              </a:rPr>
              <a:t>Confidence</a:t>
            </a:r>
            <a:endParaRPr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140;p3">
            <a:extLst>
              <a:ext uri="{FF2B5EF4-FFF2-40B4-BE49-F238E27FC236}">
                <a16:creationId xmlns:a16="http://schemas.microsoft.com/office/drawing/2014/main" id="{38102EDC-B05B-46F5-9C53-5FD85227FEDE}"/>
              </a:ext>
            </a:extLst>
          </p:cNvPr>
          <p:cNvSpPr/>
          <p:nvPr/>
        </p:nvSpPr>
        <p:spPr>
          <a:xfrm>
            <a:off x="669610" y="3659754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7E24BE4-BB85-4CA0-B81D-13C8CC01B7ED}"/>
                  </a:ext>
                </a:extLst>
              </p:cNvPr>
              <p:cNvSpPr txBox="1"/>
              <p:nvPr/>
            </p:nvSpPr>
            <p:spPr>
              <a:xfrm>
                <a:off x="838080" y="2080800"/>
                <a:ext cx="10146295" cy="110799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  <a:scene3d>
                  <a:camera prst="orthographicFront"/>
                  <a:lightRig rig="threePt" dir="t"/>
                </a:scene3d>
                <a:sp3d extrusionH="57150">
                  <a:bevelT w="38100" h="38100" prst="relaxedInset"/>
                </a:sp3d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7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sz="7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7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72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p>
                                  <m:r>
                                    <a:rPr lang="en-US" sz="72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7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7200" i="1">
                                      <a:latin typeface="Cambria Math" panose="02040503050406030204" pitchFamily="18" charset="0"/>
                                    </a:rPr>
                                    <m:t>𝜙</m:t>
                                  </m:r>
                                  <m:r>
                                    <a:rPr lang="en-US" sz="7200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72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7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7200" i="1">
                                  <a:latin typeface="Cambria Math" panose="02040503050406030204" pitchFamily="18" charset="0"/>
                                </a:rPr>
                                <m:t>)+</m:t>
                              </m:r>
                              <m:sSub>
                                <m:sSubPr>
                                  <m:ctrlPr>
                                    <a:rPr lang="en-US" sz="7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72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72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m:rPr>
                                  <m:nor/>
                                </m:rPr>
                                <a:rPr lang="en-US" sz="7200" dirty="0"/>
                                <m:t> </m:t>
                              </m:r>
                            </m:e>
                          </m:d>
                        </m:e>
                        <m:sup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</m:sSup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7E24BE4-BB85-4CA0-B81D-13C8CC01B7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080" y="2080800"/>
                <a:ext cx="10146295" cy="110799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6323E14-B06D-4D2B-8957-3F2F7D0387C2}"/>
                  </a:ext>
                </a:extLst>
              </p:cNvPr>
              <p:cNvSpPr txBox="1"/>
              <p:nvPr/>
            </p:nvSpPr>
            <p:spPr>
              <a:xfrm>
                <a:off x="840008" y="3807355"/>
                <a:ext cx="10146295" cy="110799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  <a:scene3d>
                  <a:camera prst="orthographicFront"/>
                  <a:lightRig rig="threePt" dir="t"/>
                </a:scene3d>
                <a:sp3d extrusionH="57150">
                  <a:bevelT w="38100" h="38100" prst="relaxedInset"/>
                </a:sp3d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7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en-US" sz="7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7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72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72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72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72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p>
                              <m:r>
                                <a:rPr lang="en-US" sz="72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sz="7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7200" i="1">
                                  <a:latin typeface="Cambria Math" panose="02040503050406030204" pitchFamily="18" charset="0"/>
                                </a:rPr>
                                <m:t>𝜙</m:t>
                              </m:r>
                              <m:r>
                                <a:rPr lang="en-US" sz="72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72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7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7200" i="1">
                              <a:latin typeface="Cambria Math" panose="02040503050406030204" pitchFamily="18" charset="0"/>
                            </a:rPr>
                            <m:t>)+</m:t>
                          </m:r>
                          <m:sSub>
                            <m:sSubPr>
                              <m:ctrlPr>
                                <a:rPr lang="en-US" sz="7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72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72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sz="7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</m:sSup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6323E14-B06D-4D2B-8957-3F2F7D0387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0008" y="3807355"/>
                <a:ext cx="10146295" cy="110799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18568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en-US" sz="4400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 Mathematics</a:t>
            </a:r>
            <a:endParaRPr lang="en-US" sz="4400" dirty="0"/>
          </a:p>
        </p:txBody>
      </p:sp>
      <p:sp>
        <p:nvSpPr>
          <p:cNvPr id="140" name="Google Shape;140;p3"/>
          <p:cNvSpPr/>
          <p:nvPr/>
        </p:nvSpPr>
        <p:spPr>
          <a:xfrm>
            <a:off x="540360" y="140076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000" dirty="0">
                <a:solidFill>
                  <a:srgbClr val="2A3990"/>
                </a:solidFill>
                <a:latin typeface="Roboto"/>
                <a:ea typeface="Roboto"/>
                <a:sym typeface="Roboto"/>
              </a:rPr>
              <a:t>Confidence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140;p3">
            <a:extLst>
              <a:ext uri="{FF2B5EF4-FFF2-40B4-BE49-F238E27FC236}">
                <a16:creationId xmlns:a16="http://schemas.microsoft.com/office/drawing/2014/main" id="{38102EDC-B05B-46F5-9C53-5FD85227FEDE}"/>
              </a:ext>
            </a:extLst>
          </p:cNvPr>
          <p:cNvSpPr/>
          <p:nvPr/>
        </p:nvSpPr>
        <p:spPr>
          <a:xfrm>
            <a:off x="669610" y="3659754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6323E14-B06D-4D2B-8957-3F2F7D0387C2}"/>
                  </a:ext>
                </a:extLst>
              </p:cNvPr>
              <p:cNvSpPr txBox="1"/>
              <p:nvPr/>
            </p:nvSpPr>
            <p:spPr>
              <a:xfrm>
                <a:off x="840008" y="2302650"/>
                <a:ext cx="10146295" cy="241046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  <a:scene3d>
                  <a:camera prst="orthographicFront"/>
                  <a:lightRig rig="threePt" dir="t"/>
                </a:scene3d>
                <a:sp3d extrusionH="57150">
                  <a:bevelT w="38100" h="38100" prst="relaxedInset"/>
                </a:sp3d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7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7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7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72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7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72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72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p>
                              <m:r>
                                <a:rPr lang="en-US" sz="72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sz="7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7200" i="1">
                                  <a:latin typeface="Cambria Math" panose="02040503050406030204" pitchFamily="18" charset="0"/>
                                </a:rPr>
                                <m:t>𝜙</m:t>
                              </m:r>
                              <m:r>
                                <a:rPr lang="en-US" sz="72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72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7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7200" i="1">
                              <a:latin typeface="Cambria Math" panose="02040503050406030204" pitchFamily="18" charset="0"/>
                            </a:rPr>
                            <m:t>)+</m:t>
                          </m:r>
                          <m:sSub>
                            <m:sSubPr>
                              <m:ctrlPr>
                                <a:rPr lang="en-US" sz="7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72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72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7200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d>
                            <m:dPr>
                              <m:begChr m:val="‖"/>
                              <m:endChr m:val="‖"/>
                              <m:ctrlPr>
                                <a:rPr lang="en-US" sz="7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72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6323E14-B06D-4D2B-8957-3F2F7D0387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0008" y="2302650"/>
                <a:ext cx="10146295" cy="241046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Google Shape;140;p3">
            <a:extLst>
              <a:ext uri="{FF2B5EF4-FFF2-40B4-BE49-F238E27FC236}">
                <a16:creationId xmlns:a16="http://schemas.microsoft.com/office/drawing/2014/main" id="{2DF9AF20-7876-4EE7-AE9E-09D78E44DD11}"/>
              </a:ext>
            </a:extLst>
          </p:cNvPr>
          <p:cNvSpPr/>
          <p:nvPr/>
        </p:nvSpPr>
        <p:spPr>
          <a:xfrm>
            <a:off x="692760" y="5372808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2A3990"/>
                </a:solidFill>
                <a:latin typeface="Roboto"/>
                <a:ea typeface="Roboto"/>
                <a:cs typeface="Arial"/>
                <a:sym typeface="Roboto"/>
              </a:rPr>
              <a:t>Algebraic Distance vs Geometric Distance</a:t>
            </a:r>
            <a:endParaRPr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104537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en-US" sz="4400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 Mathematics</a:t>
            </a:r>
            <a:endParaRPr lang="en-US" sz="4400" dirty="0"/>
          </a:p>
        </p:txBody>
      </p:sp>
      <p:sp>
        <p:nvSpPr>
          <p:cNvPr id="140" name="Google Shape;140;p3"/>
          <p:cNvSpPr/>
          <p:nvPr/>
        </p:nvSpPr>
        <p:spPr>
          <a:xfrm>
            <a:off x="540360" y="140076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2A3990"/>
                </a:solidFill>
                <a:latin typeface="Roboto"/>
                <a:ea typeface="Roboto"/>
                <a:cs typeface="Arial"/>
                <a:sym typeface="Roboto"/>
              </a:rPr>
              <a:t>SVM Optimization Problem</a:t>
            </a:r>
            <a:endParaRPr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140;p3">
            <a:extLst>
              <a:ext uri="{FF2B5EF4-FFF2-40B4-BE49-F238E27FC236}">
                <a16:creationId xmlns:a16="http://schemas.microsoft.com/office/drawing/2014/main" id="{38102EDC-B05B-46F5-9C53-5FD85227FEDE}"/>
              </a:ext>
            </a:extLst>
          </p:cNvPr>
          <p:cNvSpPr/>
          <p:nvPr/>
        </p:nvSpPr>
        <p:spPr>
          <a:xfrm>
            <a:off x="669610" y="3659754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203F498-9A1E-4D37-B763-DB46914DB1B2}"/>
                  </a:ext>
                </a:extLst>
              </p:cNvPr>
              <p:cNvSpPr txBox="1"/>
              <p:nvPr/>
            </p:nvSpPr>
            <p:spPr>
              <a:xfrm>
                <a:off x="1226915" y="2974693"/>
                <a:ext cx="9838481" cy="136280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Pre>
                        <m:sPrePr>
                          <m:ctrlPr>
                            <a:rPr lang="en-US" sz="4400" i="1" smtClean="0">
                              <a:latin typeface="Cambria Math" panose="02040503050406030204" pitchFamily="18" charset="0"/>
                            </a:rPr>
                          </m:ctrlPr>
                        </m:sPrePr>
                        <m:sub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  <m:t>0    </m:t>
                              </m:r>
                            </m:sub>
                          </m:sSub>
                        </m:sub>
                        <m:sup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𝑎𝑟𝑔𝑚𝑎𝑥</m:t>
                          </m:r>
                        </m:sup>
                        <m:e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{ </m:t>
                          </m:r>
                          <m:f>
                            <m:fPr>
                              <m:ctrlP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US" sz="4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4400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</m:d>
                            </m:den>
                          </m:f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Pre>
                            <m:sPrePr>
                              <m:ctrlP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</m:ctrlPr>
                            </m:sPrePr>
                            <m:sub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  <m:t>   </m:t>
                              </m:r>
                            </m:sub>
                            <m:sup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p>
                            <m:e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4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4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44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4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4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sz="4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4400" b="0" i="1" smtClean="0">
                                              <a:latin typeface="Cambria Math" panose="02040503050406030204" pitchFamily="18" charset="0"/>
                                            </a:rPr>
                                            <m:t>𝑤</m:t>
                                          </m:r>
                                        </m:e>
                                        <m:sup>
                                          <m:r>
                                            <a:rPr lang="en-US" sz="4400" b="0" i="1" smtClean="0">
                                              <a:latin typeface="Cambria Math" panose="02040503050406030204" pitchFamily="18" charset="0"/>
                                            </a:rPr>
                                            <m:t>𝑇</m:t>
                                          </m:r>
                                        </m:sup>
                                      </m:sSup>
                                      <m:r>
                                        <a:rPr lang="en-US" sz="4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∅</m:t>
                                      </m:r>
                                      <m:d>
                                        <m:dPr>
                                          <m:ctrlPr>
                                            <a:rPr lang="en-US" sz="44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44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44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44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  <m:r>
                                        <a:rPr lang="en-US" sz="4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en-US" sz="44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44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𝑤</m:t>
                                          </m:r>
                                        </m:e>
                                        <m:sub>
                                          <m:r>
                                            <a:rPr lang="en-US" sz="44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sPre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 }</m:t>
                          </m:r>
                        </m:e>
                      </m:sPre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203F498-9A1E-4D37-B763-DB46914DB1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6915" y="2974693"/>
                <a:ext cx="9838481" cy="136280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849782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en-US" sz="4400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 Mathematics</a:t>
            </a:r>
            <a:endParaRPr lang="en-US" sz="4400" dirty="0"/>
          </a:p>
        </p:txBody>
      </p:sp>
      <p:sp>
        <p:nvSpPr>
          <p:cNvPr id="140" name="Google Shape;140;p3"/>
          <p:cNvSpPr/>
          <p:nvPr/>
        </p:nvSpPr>
        <p:spPr>
          <a:xfrm>
            <a:off x="540360" y="140076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2A3990"/>
                </a:solidFill>
                <a:latin typeface="Roboto"/>
                <a:ea typeface="Roboto"/>
                <a:cs typeface="Arial"/>
                <a:sym typeface="Roboto"/>
              </a:rPr>
              <a:t>SVM Optimization Problem (Hard Margin)</a:t>
            </a:r>
            <a:endParaRPr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140;p3">
            <a:extLst>
              <a:ext uri="{FF2B5EF4-FFF2-40B4-BE49-F238E27FC236}">
                <a16:creationId xmlns:a16="http://schemas.microsoft.com/office/drawing/2014/main" id="{38102EDC-B05B-46F5-9C53-5FD85227FEDE}"/>
              </a:ext>
            </a:extLst>
          </p:cNvPr>
          <p:cNvSpPr/>
          <p:nvPr/>
        </p:nvSpPr>
        <p:spPr>
          <a:xfrm>
            <a:off x="669610" y="3659754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203F498-9A1E-4D37-B763-DB46914DB1B2}"/>
                  </a:ext>
                </a:extLst>
              </p:cNvPr>
              <p:cNvSpPr txBox="1"/>
              <p:nvPr/>
            </p:nvSpPr>
            <p:spPr>
              <a:xfrm>
                <a:off x="1226915" y="2152891"/>
                <a:ext cx="9838481" cy="82971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Pre>
                        <m:sPrePr>
                          <m:ctrlPr>
                            <a:rPr lang="en-US" sz="4400" i="1" smtClean="0">
                              <a:latin typeface="Cambria Math" panose="02040503050406030204" pitchFamily="18" charset="0"/>
                            </a:rPr>
                          </m:ctrlPr>
                        </m:sPrePr>
                        <m:sub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  <m:sup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  <m:e>
                          <m:sPre>
                            <m:sPrePr>
                              <m:ctrlP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</m:ctrlPr>
                            </m:sPrePr>
                            <m:sub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  <m:t>   </m:t>
                              </m:r>
                            </m:sub>
                            <m:sup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p>
                            <m:e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4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4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44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4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4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sz="4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4400" b="0" i="1" smtClean="0">
                                              <a:latin typeface="Cambria Math" panose="02040503050406030204" pitchFamily="18" charset="0"/>
                                            </a:rPr>
                                            <m:t>𝑤</m:t>
                                          </m:r>
                                        </m:e>
                                        <m:sup>
                                          <m:r>
                                            <a:rPr lang="en-US" sz="4400" b="0" i="1" smtClean="0">
                                              <a:latin typeface="Cambria Math" panose="02040503050406030204" pitchFamily="18" charset="0"/>
                                            </a:rPr>
                                            <m:t>𝑇</m:t>
                                          </m:r>
                                        </m:sup>
                                      </m:sSup>
                                      <m:r>
                                        <a:rPr lang="en-US" sz="4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∅</m:t>
                                      </m:r>
                                      <m:d>
                                        <m:dPr>
                                          <m:ctrlPr>
                                            <a:rPr lang="en-US" sz="44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44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44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44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  <m:r>
                                        <a:rPr lang="en-US" sz="4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</m:t>
                                      </m:r>
                                      <m:sSub>
                                        <m:sSubPr>
                                          <m:ctrlPr>
                                            <a:rPr lang="en-US" sz="44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44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𝑤</m:t>
                                          </m:r>
                                        </m:e>
                                        <m:sub>
                                          <m:r>
                                            <a:rPr lang="en-US" sz="44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sPre>
                          <m:r>
                            <a:rPr lang="en-US" sz="44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sPre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203F498-9A1E-4D37-B763-DB46914DB1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6915" y="2152891"/>
                <a:ext cx="9838481" cy="82971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Google Shape;140;p3">
            <a:extLst>
              <a:ext uri="{FF2B5EF4-FFF2-40B4-BE49-F238E27FC236}">
                <a16:creationId xmlns:a16="http://schemas.microsoft.com/office/drawing/2014/main" id="{DD0C645A-A6A8-4800-AC72-BA04BF101DAF}"/>
              </a:ext>
            </a:extLst>
          </p:cNvPr>
          <p:cNvSpPr/>
          <p:nvPr/>
        </p:nvSpPr>
        <p:spPr>
          <a:xfrm>
            <a:off x="565437" y="3243066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2A3990"/>
                </a:solidFill>
                <a:latin typeface="Roboto"/>
                <a:ea typeface="Roboto"/>
                <a:cs typeface="Arial"/>
                <a:sym typeface="Roboto"/>
              </a:rPr>
              <a:t>We can always scale algebraic distance</a:t>
            </a:r>
            <a:endParaRPr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F3BA8A4-69CE-43B1-AF13-AD1E0BEE5637}"/>
                  </a:ext>
                </a:extLst>
              </p:cNvPr>
              <p:cNvSpPr txBox="1"/>
              <p:nvPr/>
            </p:nvSpPr>
            <p:spPr>
              <a:xfrm>
                <a:off x="4618294" y="5428526"/>
                <a:ext cx="6859570" cy="7386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8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4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4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4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48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p>
                              <m:r>
                                <a:rPr lang="en-US" sz="48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4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∅</m:t>
                          </m:r>
                          <m:d>
                            <m:dPr>
                              <m:ctrlPr>
                                <a:rPr lang="en-US" sz="4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4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4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4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4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4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4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</m:t>
                      </m:r>
                      <m:r>
                        <a:rPr lang="en-US" sz="48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∀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F3BA8A4-69CE-43B1-AF13-AD1E0BEE56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8294" y="5428526"/>
                <a:ext cx="6859570" cy="7386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C34285D-A65E-4FBE-8E69-E7AF0D11C7BB}"/>
                  </a:ext>
                </a:extLst>
              </p:cNvPr>
              <p:cNvSpPr txBox="1"/>
              <p:nvPr/>
            </p:nvSpPr>
            <p:spPr>
              <a:xfrm>
                <a:off x="4456247" y="3965113"/>
                <a:ext cx="2500136" cy="138287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4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4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4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US" sz="4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sz="4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48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</m:d>
                        </m:e>
                        <m:sup>
                          <m:r>
                            <a:rPr lang="en-US" sz="4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6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C34285D-A65E-4FBE-8E69-E7AF0D11C7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56247" y="3965113"/>
                <a:ext cx="2500136" cy="138287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Google Shape;140;p3">
            <a:extLst>
              <a:ext uri="{FF2B5EF4-FFF2-40B4-BE49-F238E27FC236}">
                <a16:creationId xmlns:a16="http://schemas.microsoft.com/office/drawing/2014/main" id="{82A553ED-FFCF-477C-81AF-D113310B1C4E}"/>
              </a:ext>
            </a:extLst>
          </p:cNvPr>
          <p:cNvSpPr/>
          <p:nvPr/>
        </p:nvSpPr>
        <p:spPr>
          <a:xfrm>
            <a:off x="2268638" y="4425614"/>
            <a:ext cx="2291787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chemeClr val="accent6">
                    <a:lumMod val="50000"/>
                  </a:schemeClr>
                </a:solidFill>
                <a:latin typeface="Roboto"/>
                <a:ea typeface="Roboto"/>
                <a:sym typeface="Roboto"/>
              </a:rPr>
              <a:t>Minimize</a:t>
            </a:r>
            <a:endParaRPr sz="3000" b="0" i="0" u="none" strike="noStrike" cap="none" dirty="0">
              <a:solidFill>
                <a:schemeClr val="accent6">
                  <a:lumMod val="50000"/>
                </a:schemeClr>
              </a:solidFill>
              <a:sym typeface="Arial"/>
            </a:endParaRPr>
          </a:p>
        </p:txBody>
      </p:sp>
      <p:sp>
        <p:nvSpPr>
          <p:cNvPr id="11" name="Google Shape;140;p3">
            <a:extLst>
              <a:ext uri="{FF2B5EF4-FFF2-40B4-BE49-F238E27FC236}">
                <a16:creationId xmlns:a16="http://schemas.microsoft.com/office/drawing/2014/main" id="{ECD8A4B7-7E71-406D-AF7E-4AF4D7BE2BBF}"/>
              </a:ext>
            </a:extLst>
          </p:cNvPr>
          <p:cNvSpPr/>
          <p:nvPr/>
        </p:nvSpPr>
        <p:spPr>
          <a:xfrm>
            <a:off x="2268637" y="5596581"/>
            <a:ext cx="2328437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chemeClr val="accent6">
                    <a:lumMod val="50000"/>
                  </a:schemeClr>
                </a:solidFill>
                <a:latin typeface="Roboto"/>
                <a:ea typeface="Roboto"/>
                <a:sym typeface="Roboto"/>
              </a:rPr>
              <a:t>Subject to</a:t>
            </a:r>
            <a:endParaRPr sz="3000" b="0" i="0" u="none" strike="noStrike" cap="none" dirty="0">
              <a:solidFill>
                <a:schemeClr val="accent6">
                  <a:lumMod val="50000"/>
                </a:schemeClr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316431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en-US" sz="4400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 Mathematics</a:t>
            </a:r>
            <a:endParaRPr lang="en-US" sz="4400" dirty="0"/>
          </a:p>
        </p:txBody>
      </p:sp>
      <p:sp>
        <p:nvSpPr>
          <p:cNvPr id="140" name="Google Shape;140;p3"/>
          <p:cNvSpPr/>
          <p:nvPr/>
        </p:nvSpPr>
        <p:spPr>
          <a:xfrm>
            <a:off x="540360" y="140076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2A3990"/>
                </a:solidFill>
                <a:latin typeface="Roboto"/>
                <a:ea typeface="Roboto"/>
                <a:cs typeface="Arial"/>
                <a:sym typeface="Roboto"/>
              </a:rPr>
              <a:t>SVM Optimization Problem (Soft Margin)</a:t>
            </a:r>
            <a:endParaRPr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140;p3">
            <a:extLst>
              <a:ext uri="{FF2B5EF4-FFF2-40B4-BE49-F238E27FC236}">
                <a16:creationId xmlns:a16="http://schemas.microsoft.com/office/drawing/2014/main" id="{38102EDC-B05B-46F5-9C53-5FD85227FEDE}"/>
              </a:ext>
            </a:extLst>
          </p:cNvPr>
          <p:cNvSpPr/>
          <p:nvPr/>
        </p:nvSpPr>
        <p:spPr>
          <a:xfrm>
            <a:off x="669610" y="3659754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F3BA8A4-69CE-43B1-AF13-AD1E0BEE5637}"/>
                  </a:ext>
                </a:extLst>
              </p:cNvPr>
              <p:cNvSpPr txBox="1"/>
              <p:nvPr/>
            </p:nvSpPr>
            <p:spPr>
              <a:xfrm>
                <a:off x="3055714" y="4502552"/>
                <a:ext cx="8351774" cy="7386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8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4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4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4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48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p>
                              <m:r>
                                <a:rPr lang="en-US" sz="48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4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∅</m:t>
                          </m:r>
                          <m:d>
                            <m:dPr>
                              <m:ctrlPr>
                                <a:rPr lang="en-US" sz="4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4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4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4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4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4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4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≥1−</m:t>
                      </m:r>
                      <m:sSub>
                        <m:sSubPr>
                          <m:ctrlPr>
                            <a:rPr lang="en-US" sz="4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sz="4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4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,∀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F3BA8A4-69CE-43B1-AF13-AD1E0BEE56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5714" y="4502552"/>
                <a:ext cx="8351774" cy="73866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C34285D-A65E-4FBE-8E69-E7AF0D11C7BB}"/>
                  </a:ext>
                </a:extLst>
              </p:cNvPr>
              <p:cNvSpPr txBox="1"/>
              <p:nvPr/>
            </p:nvSpPr>
            <p:spPr>
              <a:xfrm>
                <a:off x="2257056" y="2344658"/>
                <a:ext cx="6377657" cy="215469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4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4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4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US" sz="4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sz="4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48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</m:d>
                        </m:e>
                        <m:sup>
                          <m:r>
                            <a:rPr lang="en-US" sz="4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𝐶</m:t>
                      </m:r>
                      <m:nary>
                        <m:naryPr>
                          <m:chr m:val="∑"/>
                          <m:ctrlPr>
                            <a:rPr lang="en-US" sz="4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4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4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48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en-US" sz="4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800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sz="4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6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C34285D-A65E-4FBE-8E69-E7AF0D11C7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57056" y="2344658"/>
                <a:ext cx="6377657" cy="215469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Google Shape;140;p3">
            <a:extLst>
              <a:ext uri="{FF2B5EF4-FFF2-40B4-BE49-F238E27FC236}">
                <a16:creationId xmlns:a16="http://schemas.microsoft.com/office/drawing/2014/main" id="{82A553ED-FFCF-477C-81AF-D113310B1C4E}"/>
              </a:ext>
            </a:extLst>
          </p:cNvPr>
          <p:cNvSpPr/>
          <p:nvPr/>
        </p:nvSpPr>
        <p:spPr>
          <a:xfrm>
            <a:off x="821805" y="3059801"/>
            <a:ext cx="2291787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chemeClr val="accent6">
                    <a:lumMod val="50000"/>
                  </a:schemeClr>
                </a:solidFill>
                <a:latin typeface="Roboto"/>
                <a:ea typeface="Roboto"/>
                <a:sym typeface="Roboto"/>
              </a:rPr>
              <a:t>Minimize</a:t>
            </a:r>
            <a:endParaRPr sz="3000" b="0" i="0" u="none" strike="noStrike" cap="none" dirty="0">
              <a:solidFill>
                <a:schemeClr val="accent6">
                  <a:lumMod val="50000"/>
                </a:schemeClr>
              </a:solidFill>
              <a:sym typeface="Arial"/>
            </a:endParaRPr>
          </a:p>
        </p:txBody>
      </p:sp>
      <p:sp>
        <p:nvSpPr>
          <p:cNvPr id="11" name="Google Shape;140;p3">
            <a:extLst>
              <a:ext uri="{FF2B5EF4-FFF2-40B4-BE49-F238E27FC236}">
                <a16:creationId xmlns:a16="http://schemas.microsoft.com/office/drawing/2014/main" id="{ECD8A4B7-7E71-406D-AF7E-4AF4D7BE2BBF}"/>
              </a:ext>
            </a:extLst>
          </p:cNvPr>
          <p:cNvSpPr/>
          <p:nvPr/>
        </p:nvSpPr>
        <p:spPr>
          <a:xfrm>
            <a:off x="752357" y="4659032"/>
            <a:ext cx="2328437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chemeClr val="accent6">
                    <a:lumMod val="50000"/>
                  </a:schemeClr>
                </a:solidFill>
                <a:latin typeface="Roboto"/>
                <a:ea typeface="Roboto"/>
                <a:sym typeface="Roboto"/>
              </a:rPr>
              <a:t>Subject to</a:t>
            </a:r>
            <a:endParaRPr sz="3000" b="0" i="0" u="none" strike="noStrike" cap="none" dirty="0">
              <a:solidFill>
                <a:schemeClr val="accent6">
                  <a:lumMod val="50000"/>
                </a:schemeClr>
              </a:solidFill>
              <a:sym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F17B289-0F49-4A6C-B206-BC73BA1061B3}"/>
                  </a:ext>
                </a:extLst>
              </p:cNvPr>
              <p:cNvSpPr txBox="1"/>
              <p:nvPr/>
            </p:nvSpPr>
            <p:spPr>
              <a:xfrm>
                <a:off x="3125159" y="5474823"/>
                <a:ext cx="2960362" cy="8309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5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54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sz="5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5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≥0,∀</m:t>
                      </m:r>
                      <m:r>
                        <a:rPr lang="en-US" sz="5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</m:oMath>
                  </m:oMathPara>
                </a14:m>
                <a:endParaRPr lang="en-US" sz="5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F17B289-0F49-4A6C-B206-BC73BA1061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25159" y="5474823"/>
                <a:ext cx="2960362" cy="83099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27FF92D5-2092-4EE5-B6B2-3A1E92F49191}"/>
                  </a:ext>
                </a:extLst>
              </p14:cNvPr>
              <p14:cNvContentPartPr/>
              <p14:nvPr/>
            </p14:nvContentPartPr>
            <p14:xfrm>
              <a:off x="264240" y="0"/>
              <a:ext cx="11593080" cy="684432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27FF92D5-2092-4EE5-B6B2-3A1E92F4919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4880" y="-9360"/>
                <a:ext cx="11611800" cy="6863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60499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C4E37931-D208-4474-9E0B-E36D15A41B17}"/>
                  </a:ext>
                </a:extLst>
              </p14:cNvPr>
              <p14:cNvContentPartPr/>
              <p14:nvPr/>
            </p14:nvContentPartPr>
            <p14:xfrm>
              <a:off x="52920" y="0"/>
              <a:ext cx="12139560" cy="685692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C4E37931-D208-4474-9E0B-E36D15A41B1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560" y="-9360"/>
                <a:ext cx="12158280" cy="687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502471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3B1A3B1C-4FB5-41F5-B8C7-C316094FA309}"/>
                  </a:ext>
                </a:extLst>
              </p14:cNvPr>
              <p14:cNvContentPartPr/>
              <p14:nvPr/>
            </p14:nvContentPartPr>
            <p14:xfrm>
              <a:off x="20880" y="0"/>
              <a:ext cx="12171600" cy="675864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3B1A3B1C-4FB5-41F5-B8C7-C316094FA30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520" y="-9360"/>
                <a:ext cx="12190320" cy="677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147EA6C-74A3-48F3-B63B-6BF685798C0C}"/>
                  </a:ext>
                </a:extLst>
              </p14:cNvPr>
              <p14:cNvContentPartPr/>
              <p14:nvPr/>
            </p14:nvContentPartPr>
            <p14:xfrm>
              <a:off x="1430640" y="10800"/>
              <a:ext cx="7114680" cy="68461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147EA6C-74A3-48F3-B63B-6BF685798C0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21280" y="1440"/>
                <a:ext cx="7133400" cy="686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877151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325FD058-E1A6-492A-A055-C1D52E213BCC}"/>
                  </a:ext>
                </a:extLst>
              </p14:cNvPr>
              <p14:cNvContentPartPr/>
              <p14:nvPr/>
            </p14:nvContentPartPr>
            <p14:xfrm>
              <a:off x="695160" y="546480"/>
              <a:ext cx="8074440" cy="250524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325FD058-E1A6-492A-A055-C1D52E213BC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5800" y="537120"/>
                <a:ext cx="8093160" cy="252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78E1C50-EFF8-41F7-821A-C845C2DC6389}"/>
                  </a:ext>
                </a:extLst>
              </p14:cNvPr>
              <p14:cNvContentPartPr/>
              <p14:nvPr/>
            </p14:nvContentPartPr>
            <p14:xfrm>
              <a:off x="838080" y="410040"/>
              <a:ext cx="11354400" cy="56012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78E1C50-EFF8-41F7-821A-C845C2DC638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28720" y="400680"/>
                <a:ext cx="11373120" cy="5619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51496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5B36C-D53B-4D8D-9ED8-67CC37A00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014640-8CAB-423E-B1B7-AEBB0FECA9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B45AEE9-E89A-4B11-B165-9AA96A405123}"/>
                  </a:ext>
                </a:extLst>
              </p14:cNvPr>
              <p14:cNvContentPartPr/>
              <p14:nvPr/>
            </p14:nvContentPartPr>
            <p14:xfrm>
              <a:off x="1298880" y="231840"/>
              <a:ext cx="10490040" cy="53251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B45AEE9-E89A-4B11-B165-9AA96A40512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9520" y="222480"/>
                <a:ext cx="10508760" cy="5343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48381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</a:t>
            </a:r>
            <a:endParaRPr sz="4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"/>
          <p:cNvSpPr/>
          <p:nvPr/>
        </p:nvSpPr>
        <p:spPr>
          <a:xfrm>
            <a:off x="540360" y="140076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rPr>
              <a:t>Linear Discriminants</a:t>
            </a:r>
            <a:endParaRPr sz="3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"/>
          <p:cNvSpPr/>
          <p:nvPr/>
        </p:nvSpPr>
        <p:spPr>
          <a:xfrm>
            <a:off x="540360" y="2008080"/>
            <a:ext cx="11012040" cy="4395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178909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7C1D3-D479-46B5-9466-5E2167FD9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0284AC-4DED-4409-A014-A139DA1B60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33326111-EDCF-427A-9126-F6DA7490BDE9}"/>
                  </a:ext>
                </a:extLst>
              </p14:cNvPr>
              <p14:cNvContentPartPr/>
              <p14:nvPr/>
            </p14:nvContentPartPr>
            <p14:xfrm>
              <a:off x="799920" y="67680"/>
              <a:ext cx="11392560" cy="45255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33326111-EDCF-427A-9126-F6DA7490BDE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0560" y="58320"/>
                <a:ext cx="11411280" cy="454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882766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89C7D-AD88-4BDA-BFA1-54C0FF138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E4BFA0-E0AE-433C-AA97-5D6A20F618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97762063-754D-4E94-9EAC-6858A7EE5968}"/>
                  </a:ext>
                </a:extLst>
              </p14:cNvPr>
              <p14:cNvContentPartPr/>
              <p14:nvPr/>
            </p14:nvContentPartPr>
            <p14:xfrm>
              <a:off x="856440" y="695160"/>
              <a:ext cx="9877680" cy="44017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97762063-754D-4E94-9EAC-6858A7EE596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7080" y="685800"/>
                <a:ext cx="9896400" cy="442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604155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en-US" sz="4400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 Mathematics</a:t>
            </a:r>
            <a:endParaRPr lang="en-US" sz="4400" dirty="0"/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ECAC6B8-CD6C-44CA-8ADD-BD340067FF08}"/>
                  </a:ext>
                </a:extLst>
              </p:cNvPr>
              <p:cNvSpPr txBox="1"/>
              <p:nvPr/>
            </p:nvSpPr>
            <p:spPr>
              <a:xfrm>
                <a:off x="1261639" y="1632033"/>
                <a:ext cx="7083707" cy="158543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200" b="0" i="0" smtClean="0">
                          <a:latin typeface="Cambria Math" panose="02040503050406030204" pitchFamily="18" charset="0"/>
                        </a:rPr>
                        <m:t>max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⁡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nary>
                                <m:naryPr>
                                  <m:chr m:val="∑"/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p>
                                <m:e>
                                  <m:nary>
                                    <m:naryPr>
                                      <m:chr m:val="∑"/>
                                      <m:ctrlP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23"/>
                                        </m:rP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  <m: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sup>
                                    <m:e>
                                      <m:sSub>
                                        <m:sSubPr>
                                          <m:ctrlP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e>
                                        <m:sub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e>
                                        <m:sub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  <m: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sSub>
                                        <m:sSubPr>
                                          <m:ctrlP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  <m: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</m:nary>
                                </m:e>
                              </m:nary>
                            </m:e>
                          </m:nary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ECAC6B8-CD6C-44CA-8ADD-BD340067FF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1639" y="1632033"/>
                <a:ext cx="7083707" cy="1585434"/>
              </a:xfrm>
              <a:prstGeom prst="rect">
                <a:avLst/>
              </a:prstGeom>
              <a:blipFill>
                <a:blip r:embed="rId3"/>
                <a:stretch>
                  <a:fillRect r="-5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30594AE-D0DF-4241-8118-E50292B97E84}"/>
                  </a:ext>
                </a:extLst>
              </p:cNvPr>
              <p:cNvSpPr txBox="1"/>
              <p:nvPr/>
            </p:nvSpPr>
            <p:spPr>
              <a:xfrm>
                <a:off x="1620459" y="3576581"/>
                <a:ext cx="3055452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3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30594AE-D0DF-4241-8118-E50292B97E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0459" y="3576581"/>
                <a:ext cx="3055452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C60921B-D412-4044-A9AF-7FA849AF3E46}"/>
                  </a:ext>
                </a:extLst>
              </p:cNvPr>
              <p:cNvSpPr txBox="1"/>
              <p:nvPr/>
            </p:nvSpPr>
            <p:spPr>
              <a:xfrm>
                <a:off x="2083446" y="4568485"/>
                <a:ext cx="2200282" cy="138473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C60921B-D412-4044-A9AF-7FA849AF3E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3446" y="4568485"/>
                <a:ext cx="2200282" cy="138473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7ABE01A-5FC2-4D3E-994D-1C0609336222}"/>
                  </a:ext>
                </a:extLst>
              </p:cNvPr>
              <p:cNvSpPr txBox="1"/>
              <p:nvPr/>
            </p:nvSpPr>
            <p:spPr>
              <a:xfrm>
                <a:off x="5826814" y="3507130"/>
                <a:ext cx="5215434" cy="285578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6600" b="0" i="1" smtClean="0">
                          <a:pattFill prst="trellis">
                            <a:fgClr>
                              <a:srgbClr val="C00000"/>
                            </a:fgClr>
                            <a:bgClr>
                              <a:schemeClr val="bg1"/>
                            </a:bgClr>
                          </a:pattFill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sz="6600" b="0" i="1" smtClean="0">
                          <a:pattFill prst="trellis">
                            <a:fgClr>
                              <a:srgbClr val="C00000"/>
                            </a:fgClr>
                            <a:bgClr>
                              <a:schemeClr val="bg1"/>
                            </a:bgClr>
                          </a:patt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6600" b="0" i="1" smtClean="0">
                              <a:pattFill prst="trellis">
                                <a:fgClr>
                                  <a:srgbClr val="C00000"/>
                                </a:fgClr>
                                <a:bgClr>
                                  <a:schemeClr val="bg1"/>
                                </a:bgClr>
                              </a:patt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6600" b="0" i="1" smtClean="0">
                              <a:pattFill prst="trellis">
                                <a:fgClr>
                                  <a:srgbClr val="C00000"/>
                                </a:fgClr>
                                <a:bgClr>
                                  <a:schemeClr val="bg1"/>
                                </a:bgClr>
                              </a:patt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6600" b="0" i="1" smtClean="0">
                              <a:pattFill prst="trellis">
                                <a:fgClr>
                                  <a:srgbClr val="C00000"/>
                                </a:fgClr>
                                <a:bgClr>
                                  <a:schemeClr val="bg1"/>
                                </a:bgClr>
                              </a:patt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6600" b="0" i="1" smtClean="0">
                              <a:pattFill prst="trellis">
                                <a:fgClr>
                                  <a:srgbClr val="C00000"/>
                                </a:fgClr>
                                <a:bgClr>
                                  <a:schemeClr val="bg1"/>
                                </a:bgClr>
                              </a:pattFill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en-US" sz="6600" b="0" i="1" smtClean="0">
                                  <a:pattFill prst="trellis">
                                    <a:fgClr>
                                      <a:srgbClr val="C00000"/>
                                    </a:fgClr>
                                    <a:bgClr>
                                      <a:schemeClr val="bg1"/>
                                    </a:bgClr>
                                  </a:patt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6600" b="0" i="1" smtClean="0">
                                  <a:pattFill prst="trellis">
                                    <a:fgClr>
                                      <a:srgbClr val="C00000"/>
                                    </a:fgClr>
                                    <a:bgClr>
                                      <a:schemeClr val="bg1"/>
                                    </a:bgClr>
                                  </a:patt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6600" b="0" i="1" smtClean="0">
                                  <a:pattFill prst="trellis">
                                    <a:fgClr>
                                      <a:srgbClr val="C00000"/>
                                    </a:fgClr>
                                    <a:bgClr>
                                      <a:schemeClr val="bg1"/>
                                    </a:bgClr>
                                  </a:patt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6600" b="0" i="1" smtClean="0">
                                  <a:pattFill prst="trellis">
                                    <a:fgClr>
                                      <a:srgbClr val="C00000"/>
                                    </a:fgClr>
                                    <a:bgClr>
                                      <a:schemeClr val="bg1"/>
                                    </a:bgClr>
                                  </a:patt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6600" b="0" i="1" smtClean="0">
                                  <a:pattFill prst="trellis">
                                    <a:fgClr>
                                      <a:srgbClr val="C00000"/>
                                    </a:fgClr>
                                    <a:bgClr>
                                      <a:schemeClr val="bg1"/>
                                    </a:bgClr>
                                  </a:patt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6600" b="0" i="1" smtClean="0">
                                  <a:pattFill prst="trellis">
                                    <a:fgClr>
                                      <a:srgbClr val="C00000"/>
                                    </a:fgClr>
                                    <a:bgClr>
                                      <a:schemeClr val="bg1"/>
                                    </a:bgClr>
                                  </a:patt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6600" b="0" i="1" smtClean="0">
                                  <a:pattFill prst="trellis">
                                    <a:fgClr>
                                      <a:srgbClr val="C00000"/>
                                    </a:fgClr>
                                    <a:bgClr>
                                      <a:schemeClr val="bg1"/>
                                    </a:bgClr>
                                  </a:patt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6600" b="0" i="1" smtClean="0">
                                  <a:pattFill prst="trellis">
                                    <a:fgClr>
                                      <a:srgbClr val="C00000"/>
                                    </a:fgClr>
                                    <a:bgClr>
                                      <a:schemeClr val="bg1"/>
                                    </a:bgClr>
                                  </a:patt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6600" b="0" i="1" smtClean="0">
                                  <a:pattFill prst="trellis">
                                    <a:fgClr>
                                      <a:srgbClr val="C00000"/>
                                    </a:fgClr>
                                    <a:bgClr>
                                      <a:schemeClr val="bg1"/>
                                    </a:bgClr>
                                  </a:patt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7ABE01A-5FC2-4D3E-994D-1C06093362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6814" y="3507130"/>
                <a:ext cx="5215434" cy="285578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Google Shape;140;p3">
            <a:extLst>
              <a:ext uri="{FF2B5EF4-FFF2-40B4-BE49-F238E27FC236}">
                <a16:creationId xmlns:a16="http://schemas.microsoft.com/office/drawing/2014/main" id="{81E2611B-3CDF-4BE8-A810-EB28D0D63C66}"/>
              </a:ext>
            </a:extLst>
          </p:cNvPr>
          <p:cNvSpPr/>
          <p:nvPr/>
        </p:nvSpPr>
        <p:spPr>
          <a:xfrm>
            <a:off x="1339009" y="903048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 err="1">
                <a:solidFill>
                  <a:srgbClr val="2A3990"/>
                </a:solidFill>
                <a:latin typeface="Roboto"/>
                <a:ea typeface="Roboto"/>
                <a:cs typeface="Arial"/>
                <a:sym typeface="Roboto"/>
              </a:rPr>
              <a:t>Langragian</a:t>
            </a:r>
            <a:r>
              <a:rPr lang="en-US" sz="3000" b="0" i="0" u="none" strike="noStrike" cap="none" dirty="0">
                <a:solidFill>
                  <a:srgbClr val="2A3990"/>
                </a:solidFill>
                <a:latin typeface="Roboto"/>
                <a:ea typeface="Roboto"/>
                <a:cs typeface="Arial"/>
                <a:sym typeface="Roboto"/>
              </a:rPr>
              <a:t> Dual and the Kernels</a:t>
            </a:r>
            <a:endParaRPr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9A1E978-86F7-40CD-A036-F8AB24BEAED6}"/>
                  </a:ext>
                </a:extLst>
              </p14:cNvPr>
              <p14:cNvContentPartPr/>
              <p14:nvPr/>
            </p14:nvContentPartPr>
            <p14:xfrm>
              <a:off x="677880" y="179640"/>
              <a:ext cx="10927440" cy="660492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9A1E978-86F7-40CD-A036-F8AB24BEAED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68520" y="170280"/>
                <a:ext cx="10946160" cy="6623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86507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en-US" sz="4400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</a:t>
            </a:r>
            <a:endParaRPr lang="en-US" sz="4400" dirty="0"/>
          </a:p>
        </p:txBody>
      </p:sp>
      <p:sp>
        <p:nvSpPr>
          <p:cNvPr id="140" name="Google Shape;140;p3"/>
          <p:cNvSpPr/>
          <p:nvPr/>
        </p:nvSpPr>
        <p:spPr>
          <a:xfrm>
            <a:off x="540360" y="140076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2A3990"/>
                </a:solidFill>
                <a:latin typeface="Roboto"/>
                <a:ea typeface="Roboto"/>
                <a:sym typeface="Roboto"/>
              </a:rPr>
              <a:t>Polynomial Fitting:  Linearity?</a:t>
            </a:r>
            <a:endParaRPr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5E41AE1-C7FE-4D96-BB87-C6F5D7A394E9}"/>
                  </a:ext>
                </a:extLst>
              </p:cNvPr>
              <p:cNvSpPr txBox="1"/>
              <p:nvPr/>
            </p:nvSpPr>
            <p:spPr>
              <a:xfrm>
                <a:off x="949123" y="2215338"/>
                <a:ext cx="10702517" cy="58400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sSubSup>
                        <m:sSubSup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sSubSup>
                        <m:sSubSup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</m:sSub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5E41AE1-C7FE-4D96-BB87-C6F5D7A394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9123" y="2215338"/>
                <a:ext cx="10702517" cy="58400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C5BBD7E7-AEAF-48B7-8F90-354CAB8618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244" y="3354282"/>
            <a:ext cx="5437874" cy="26991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D8C45F8-AA38-4E29-B188-C85A12C5A5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2375" y="3496810"/>
            <a:ext cx="5018800" cy="2556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618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en-US" sz="4400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</a:t>
            </a:r>
            <a:endParaRPr lang="en-US" sz="4400" dirty="0"/>
          </a:p>
        </p:txBody>
      </p:sp>
      <p:sp>
        <p:nvSpPr>
          <p:cNvPr id="140" name="Google Shape;140;p3"/>
          <p:cNvSpPr/>
          <p:nvPr/>
        </p:nvSpPr>
        <p:spPr>
          <a:xfrm>
            <a:off x="540360" y="140076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2A3990"/>
                </a:solidFill>
                <a:latin typeface="Roboto"/>
                <a:ea typeface="Roboto"/>
                <a:sym typeface="Roboto"/>
              </a:rPr>
              <a:t>Maximum Margin Discriminant</a:t>
            </a:r>
            <a:endParaRPr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2CDA33-CFCE-475C-B6BF-8DF448DB2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360" y="2019655"/>
            <a:ext cx="10073625" cy="4311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872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en-US" sz="4400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</a:t>
            </a:r>
            <a:endParaRPr lang="en-US" sz="4400" dirty="0"/>
          </a:p>
        </p:txBody>
      </p:sp>
      <p:sp>
        <p:nvSpPr>
          <p:cNvPr id="140" name="Google Shape;140;p3"/>
          <p:cNvSpPr/>
          <p:nvPr/>
        </p:nvSpPr>
        <p:spPr>
          <a:xfrm>
            <a:off x="540360" y="140076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2A3990"/>
                </a:solidFill>
                <a:latin typeface="Roboto"/>
                <a:ea typeface="Roboto"/>
                <a:sym typeface="Roboto"/>
              </a:rPr>
              <a:t>Hard Margin vs Soft Margin</a:t>
            </a:r>
            <a:endParaRPr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EEF98E-70D1-4FC5-B032-8E6C140CF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960" y="2185101"/>
            <a:ext cx="9055050" cy="438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605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en-US" sz="4400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</a:t>
            </a:r>
            <a:endParaRPr lang="en-US" sz="4400" dirty="0"/>
          </a:p>
        </p:txBody>
      </p:sp>
      <p:sp>
        <p:nvSpPr>
          <p:cNvPr id="140" name="Google Shape;140;p3"/>
          <p:cNvSpPr/>
          <p:nvPr/>
        </p:nvSpPr>
        <p:spPr>
          <a:xfrm>
            <a:off x="540360" y="140076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2A3990"/>
                </a:solidFill>
                <a:latin typeface="Roboto"/>
                <a:ea typeface="Roboto"/>
                <a:cs typeface="Arial"/>
                <a:sym typeface="Roboto"/>
              </a:rPr>
              <a:t>Confidence</a:t>
            </a:r>
            <a:endParaRPr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A711D7-063F-4EAD-B2FA-137C918D53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9203" y="2080800"/>
            <a:ext cx="5905202" cy="421097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E0C02388-79BE-40F2-9DE4-51F871AB2B6E}"/>
                  </a:ext>
                </a:extLst>
              </p14:cNvPr>
              <p14:cNvContentPartPr/>
              <p14:nvPr/>
            </p14:nvContentPartPr>
            <p14:xfrm>
              <a:off x="1645920" y="1242000"/>
              <a:ext cx="5128560" cy="46868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E0C02388-79BE-40F2-9DE4-51F871AB2B6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36560" y="1232640"/>
                <a:ext cx="5147280" cy="470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59577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en-US" sz="4400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</a:t>
            </a:r>
            <a:endParaRPr lang="en-US" sz="4400" dirty="0"/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140;p3">
            <a:extLst>
              <a:ext uri="{FF2B5EF4-FFF2-40B4-BE49-F238E27FC236}">
                <a16:creationId xmlns:a16="http://schemas.microsoft.com/office/drawing/2014/main" id="{38102EDC-B05B-46F5-9C53-5FD85227FEDE}"/>
              </a:ext>
            </a:extLst>
          </p:cNvPr>
          <p:cNvSpPr/>
          <p:nvPr/>
        </p:nvSpPr>
        <p:spPr>
          <a:xfrm>
            <a:off x="669610" y="1969852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2A3990"/>
                </a:solidFill>
                <a:latin typeface="Roboto"/>
                <a:ea typeface="Roboto"/>
                <a:sym typeface="Roboto"/>
              </a:rPr>
              <a:t>Multiclass SVM</a:t>
            </a:r>
            <a:endParaRPr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140;p3">
            <a:extLst>
              <a:ext uri="{FF2B5EF4-FFF2-40B4-BE49-F238E27FC236}">
                <a16:creationId xmlns:a16="http://schemas.microsoft.com/office/drawing/2014/main" id="{32B6C162-17F4-46C3-B4F7-6F7CDAA08834}"/>
              </a:ext>
            </a:extLst>
          </p:cNvPr>
          <p:cNvSpPr/>
          <p:nvPr/>
        </p:nvSpPr>
        <p:spPr>
          <a:xfrm>
            <a:off x="683113" y="3939474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2A3990"/>
                </a:solidFill>
                <a:latin typeface="Roboto"/>
                <a:ea typeface="Roboto"/>
                <a:sym typeface="Roboto"/>
              </a:rPr>
              <a:t>One vs the Rest (</a:t>
            </a:r>
            <a:r>
              <a:rPr lang="en-US" sz="3000" dirty="0" err="1">
                <a:solidFill>
                  <a:srgbClr val="2A3990"/>
                </a:solidFill>
                <a:latin typeface="Roboto"/>
                <a:ea typeface="Roboto"/>
                <a:sym typeface="Roboto"/>
              </a:rPr>
              <a:t>Softmax</a:t>
            </a:r>
            <a:r>
              <a:rPr lang="en-US" sz="3000" dirty="0">
                <a:solidFill>
                  <a:srgbClr val="2A3990"/>
                </a:solidFill>
                <a:latin typeface="Roboto"/>
                <a:ea typeface="Roboto"/>
                <a:sym typeface="Roboto"/>
              </a:rPr>
              <a:t>)</a:t>
            </a:r>
            <a:endParaRPr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11870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 txBox="1"/>
          <p:nvPr/>
        </p:nvSpPr>
        <p:spPr>
          <a:xfrm>
            <a:off x="838080" y="28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en-US" sz="4400" dirty="0">
                <a:solidFill>
                  <a:srgbClr val="125DA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SVM</a:t>
            </a:r>
            <a:endParaRPr lang="en-US" sz="4400" dirty="0"/>
          </a:p>
        </p:txBody>
      </p:sp>
      <p:sp>
        <p:nvSpPr>
          <p:cNvPr id="140" name="Google Shape;140;p3"/>
          <p:cNvSpPr/>
          <p:nvPr/>
        </p:nvSpPr>
        <p:spPr>
          <a:xfrm>
            <a:off x="540360" y="1400760"/>
            <a:ext cx="8520120" cy="1669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000" dirty="0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sym typeface="Roboto"/>
              </a:rPr>
              <a:t>SVM vs Logistic Regression</a:t>
            </a:r>
          </a:p>
          <a:p>
            <a:endParaRPr lang="en-US" sz="3000" b="0" i="0" u="none" strike="noStrike" cap="none" dirty="0">
              <a:solidFill>
                <a:schemeClr val="accent2">
                  <a:lumMod val="50000"/>
                </a:schemeClr>
              </a:solidFill>
              <a:latin typeface="Roboto"/>
              <a:ea typeface="Roboto"/>
              <a:cs typeface="Arial"/>
              <a:sym typeface="Roboto"/>
            </a:endParaRPr>
          </a:p>
          <a:p>
            <a:r>
              <a:rPr lang="en-US" sz="3000" dirty="0">
                <a:solidFill>
                  <a:schemeClr val="accent2">
                    <a:lumMod val="50000"/>
                  </a:schemeClr>
                </a:solidFill>
                <a:latin typeface="Roboto"/>
                <a:ea typeface="Roboto"/>
                <a:sym typeface="Roboto"/>
              </a:rPr>
              <a:t>Sparsity</a:t>
            </a:r>
            <a:endParaRPr lang="en-US" sz="30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540360" y="2296800"/>
            <a:ext cx="11012040" cy="33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48CC7D-9E0B-42C4-8ADE-70023A4B9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4963" y="2032678"/>
            <a:ext cx="6493760" cy="464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821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0EF3453742BFE4BBA3FA64F930992D6" ma:contentTypeVersion="3" ma:contentTypeDescription="Create a new document." ma:contentTypeScope="" ma:versionID="8d0f5cdbee21b25549aad5a69bec8a47">
  <xsd:schema xmlns:xsd="http://www.w3.org/2001/XMLSchema" xmlns:xs="http://www.w3.org/2001/XMLSchema" xmlns:p="http://schemas.microsoft.com/office/2006/metadata/properties" xmlns:ns2="0edcaea7-83b2-44ca-bf0c-6a45da054580" targetNamespace="http://schemas.microsoft.com/office/2006/metadata/properties" ma:root="true" ma:fieldsID="54fd895fa745532730427342f553cd83" ns2:_="">
    <xsd:import namespace="0edcaea7-83b2-44ca-bf0c-6a45da05458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dcaea7-83b2-44ca-bf0c-6a45da05458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B73BBBC-D325-4305-9F50-43DC6B44DF53}"/>
</file>

<file path=customXml/itemProps2.xml><?xml version="1.0" encoding="utf-8"?>
<ds:datastoreItem xmlns:ds="http://schemas.openxmlformats.org/officeDocument/2006/customXml" ds:itemID="{CC0E89EB-0E03-4F34-838B-276CFC7034AE}"/>
</file>

<file path=customXml/itemProps3.xml><?xml version="1.0" encoding="utf-8"?>
<ds:datastoreItem xmlns:ds="http://schemas.openxmlformats.org/officeDocument/2006/customXml" ds:itemID="{93F20755-A05F-43D2-BCFB-68B7083B6F49}"/>
</file>

<file path=docProps/app.xml><?xml version="1.0" encoding="utf-8"?>
<Properties xmlns="http://schemas.openxmlformats.org/officeDocument/2006/extended-properties" xmlns:vt="http://schemas.openxmlformats.org/officeDocument/2006/docPropsVTypes">
  <TotalTime>4051</TotalTime>
  <Words>365</Words>
  <Application>Microsoft Office PowerPoint</Application>
  <PresentationFormat>Widescreen</PresentationFormat>
  <Paragraphs>127</Paragraphs>
  <Slides>32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41" baseType="lpstr">
      <vt:lpstr>Cambria Math</vt:lpstr>
      <vt:lpstr>Open Sans ExtraBold</vt:lpstr>
      <vt:lpstr>Open Sans</vt:lpstr>
      <vt:lpstr>Calibri</vt:lpstr>
      <vt:lpstr>Roboto</vt:lpstr>
      <vt:lpstr>Arial</vt:lpstr>
      <vt:lpstr>Times New Roman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CHADAD</dc:creator>
  <cp:lastModifiedBy>user</cp:lastModifiedBy>
  <cp:revision>108</cp:revision>
  <dcterms:created xsi:type="dcterms:W3CDTF">2019-01-15T19:27:36Z</dcterms:created>
  <dcterms:modified xsi:type="dcterms:W3CDTF">2020-03-04T08:14:23Z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0x01010060EF3453742BFE4BBA3FA64F930992D6</vt:lpwstr>
  </property>
</Properties>
</file>